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297" r:id="rId3"/>
    <p:sldId id="300" r:id="rId4"/>
    <p:sldId id="290" r:id="rId5"/>
    <p:sldId id="293" r:id="rId6"/>
    <p:sldId id="301" r:id="rId7"/>
    <p:sldId id="294" r:id="rId8"/>
    <p:sldId id="304" r:id="rId9"/>
    <p:sldId id="305" r:id="rId10"/>
    <p:sldId id="306" r:id="rId11"/>
    <p:sldId id="264" r:id="rId12"/>
    <p:sldId id="295" r:id="rId13"/>
    <p:sldId id="259" r:id="rId14"/>
    <p:sldId id="303" r:id="rId15"/>
    <p:sldId id="279" r:id="rId16"/>
    <p:sldId id="275" r:id="rId17"/>
    <p:sldId id="260" r:id="rId18"/>
    <p:sldId id="277" r:id="rId19"/>
    <p:sldId id="262" r:id="rId20"/>
    <p:sldId id="268" r:id="rId21"/>
    <p:sldId id="284" r:id="rId22"/>
    <p:sldId id="280" r:id="rId23"/>
    <p:sldId id="273" r:id="rId24"/>
    <p:sldId id="274" r:id="rId25"/>
    <p:sldId id="263" r:id="rId26"/>
    <p:sldId id="269" r:id="rId27"/>
    <p:sldId id="313" r:id="rId28"/>
    <p:sldId id="314" r:id="rId29"/>
    <p:sldId id="309" r:id="rId30"/>
    <p:sldId id="310" r:id="rId31"/>
    <p:sldId id="311" r:id="rId32"/>
    <p:sldId id="312" r:id="rId33"/>
    <p:sldId id="27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D5754"/>
    <a:srgbClr val="27697B"/>
    <a:srgbClr val="1C4B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56201-5717-484A-B15E-7A809ED8C1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C4597-C41F-45B3-8CDF-A227B087E28D}">
      <dgm:prSet custT="1"/>
      <dgm:spPr>
        <a:solidFill>
          <a:srgbClr val="27697B"/>
        </a:solidFill>
      </dgm:spPr>
      <dgm:t>
        <a:bodyPr/>
        <a:lstStyle/>
        <a:p>
          <a:pPr algn="r"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французского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языка</a:t>
          </a:r>
          <a:endParaRPr lang="en-US" sz="16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r" rtl="0"/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3B348-AEC1-4D23-B180-B2CC94BD0A4C}" type="parTrans" cxnId="{61C39E77-42D7-400A-998E-822813A12168}">
      <dgm:prSet/>
      <dgm:spPr/>
      <dgm:t>
        <a:bodyPr/>
        <a:lstStyle/>
        <a:p>
          <a:endParaRPr lang="ru-RU"/>
        </a:p>
      </dgm:t>
    </dgm:pt>
    <dgm:pt modelId="{87A6DAF8-411C-4D8D-AF07-100EAD49B675}" type="sibTrans" cxnId="{61C39E77-42D7-400A-998E-822813A12168}">
      <dgm:prSet/>
      <dgm:spPr/>
      <dgm:t>
        <a:bodyPr/>
        <a:lstStyle/>
        <a:p>
          <a:endParaRPr lang="ru-RU"/>
        </a:p>
      </dgm:t>
    </dgm:pt>
    <dgm:pt modelId="{1B4118C2-C53C-4CDE-9D8A-474CBDE1355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BB673-8448-4E6C-B1CB-16B2D71427AA}" type="parTrans" cxnId="{DEA22939-D473-47A1-9AF8-2F0170678470}">
      <dgm:prSet/>
      <dgm:spPr/>
      <dgm:t>
        <a:bodyPr/>
        <a:lstStyle/>
        <a:p>
          <a:endParaRPr lang="ru-RU"/>
        </a:p>
      </dgm:t>
    </dgm:pt>
    <dgm:pt modelId="{6B68EB65-5803-42B3-9BD7-51FDB767D026}" type="sibTrans" cxnId="{DEA22939-D473-47A1-9AF8-2F0170678470}">
      <dgm:prSet/>
      <dgm:spPr/>
      <dgm:t>
        <a:bodyPr/>
        <a:lstStyle/>
        <a:p>
          <a:endParaRPr lang="ru-RU"/>
        </a:p>
      </dgm:t>
    </dgm:pt>
    <dgm:pt modelId="{2D41F59A-FDC1-4720-B0EF-02FD163E15B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Париж на 10 дней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D6595-0E89-468D-B65A-B9FB60D3EC52}" type="parTrans" cxnId="{C03D05DD-6F97-4F58-A38F-DDDEA000FDE9}">
      <dgm:prSet/>
      <dgm:spPr/>
      <dgm:t>
        <a:bodyPr/>
        <a:lstStyle/>
        <a:p>
          <a:endParaRPr lang="ru-RU"/>
        </a:p>
      </dgm:t>
    </dgm:pt>
    <dgm:pt modelId="{E4CF53C8-25A8-4FB7-BC8B-2AED47C45088}" type="sibTrans" cxnId="{C03D05DD-6F97-4F58-A38F-DDDEA000FDE9}">
      <dgm:prSet/>
      <dgm:spPr/>
      <dgm:t>
        <a:bodyPr/>
        <a:lstStyle/>
        <a:p>
          <a:endParaRPr lang="ru-RU"/>
        </a:p>
      </dgm:t>
    </dgm:pt>
    <dgm:pt modelId="{5968D70C-B701-4E25-B4D4-D78D3D06CAC7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840B-692C-4F53-994C-AE07CFFA4F34}" type="parTrans" cxnId="{55A0AE5F-97CF-49A9-88FF-603725AE67F1}">
      <dgm:prSet/>
      <dgm:spPr/>
      <dgm:t>
        <a:bodyPr/>
        <a:lstStyle/>
        <a:p>
          <a:endParaRPr lang="ru-RU"/>
        </a:p>
      </dgm:t>
    </dgm:pt>
    <dgm:pt modelId="{D662D37B-8D89-4167-BA2C-8E286929C578}" type="sibTrans" cxnId="{55A0AE5F-97CF-49A9-88FF-603725AE67F1}">
      <dgm:prSet/>
      <dgm:spPr/>
      <dgm:t>
        <a:bodyPr/>
        <a:lstStyle/>
        <a:p>
          <a:endParaRPr lang="ru-RU"/>
        </a:p>
      </dgm:t>
    </dgm:pt>
    <dgm:pt modelId="{D7D83E90-B74B-478A-B461-0DF23D6E92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по результатам междисциплинарного экзамена по направлению «Менеджмент» и экзамена по английскому языку</a:t>
          </a:r>
          <a:endParaRPr lang="ru-RU" dirty="0">
            <a:solidFill>
              <a:srgbClr val="1C4B58"/>
            </a:solidFill>
          </a:endParaRPr>
        </a:p>
      </dgm:t>
    </dgm:pt>
    <dgm:pt modelId="{1679E1BD-694E-4DF3-8292-24219A6A2C5B}" type="parTrans" cxnId="{E883E555-8F74-4A3F-92D2-65D4BED70B58}">
      <dgm:prSet/>
      <dgm:spPr/>
      <dgm:t>
        <a:bodyPr/>
        <a:lstStyle/>
        <a:p>
          <a:endParaRPr lang="ru-RU"/>
        </a:p>
      </dgm:t>
    </dgm:pt>
    <dgm:pt modelId="{D0D3D2E0-7108-4B9B-A2A0-BBC9D52111A7}" type="sibTrans" cxnId="{E883E555-8F74-4A3F-92D2-65D4BED70B58}">
      <dgm:prSet/>
      <dgm:spPr/>
      <dgm:t>
        <a:bodyPr/>
        <a:lstStyle/>
        <a:p>
          <a:endParaRPr lang="ru-RU"/>
        </a:p>
      </dgm:t>
    </dgm:pt>
    <dgm:pt modelId="{7A69C6D1-B7FE-4BF6-AC2E-4276B9C6288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 по итогам мотивационного собеседования </a:t>
          </a:r>
          <a:endParaRPr lang="ru-RU" dirty="0">
            <a:solidFill>
              <a:srgbClr val="1C4B58"/>
            </a:solidFill>
          </a:endParaRPr>
        </a:p>
      </dgm:t>
    </dgm:pt>
    <dgm:pt modelId="{63B024BB-C8C4-41F5-AC66-265477569B68}" type="parTrans" cxnId="{625221C5-6CA3-4E9E-BC41-7EBD0B017DF4}">
      <dgm:prSet/>
      <dgm:spPr/>
      <dgm:t>
        <a:bodyPr/>
        <a:lstStyle/>
        <a:p>
          <a:endParaRPr lang="ru-RU"/>
        </a:p>
      </dgm:t>
    </dgm:pt>
    <dgm:pt modelId="{18B1A9D8-D707-4869-951D-CF4615D3EF4C}" type="sibTrans" cxnId="{625221C5-6CA3-4E9E-BC41-7EBD0B017DF4}">
      <dgm:prSet/>
      <dgm:spPr/>
      <dgm:t>
        <a:bodyPr/>
        <a:lstStyle/>
        <a:p>
          <a:endParaRPr lang="ru-RU"/>
        </a:p>
      </dgm:t>
    </dgm:pt>
    <dgm:pt modelId="{50291C75-7A24-4C79-8A24-4C53F859FCF8}">
      <dgm:prSet/>
      <dgm:spPr>
        <a:solidFill>
          <a:srgbClr val="27697B"/>
        </a:solidFill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французский (диплом Париж-Дофин)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EB28A-A893-409C-8F03-943F430A3B5F}" type="parTrans" cxnId="{E2C8E407-014C-4BBD-BF51-014023121980}">
      <dgm:prSet/>
      <dgm:spPr/>
      <dgm:t>
        <a:bodyPr/>
        <a:lstStyle/>
        <a:p>
          <a:endParaRPr lang="ru-RU"/>
        </a:p>
      </dgm:t>
    </dgm:pt>
    <dgm:pt modelId="{63C99E92-06EB-4823-B44B-CF9AFAAB8698}" type="sibTrans" cxnId="{E2C8E407-014C-4BBD-BF51-014023121980}">
      <dgm:prSet/>
      <dgm:spPr/>
      <dgm:t>
        <a:bodyPr/>
        <a:lstStyle/>
        <a:p>
          <a:endParaRPr lang="ru-RU"/>
        </a:p>
      </dgm:t>
    </dgm:pt>
    <dgm:pt modelId="{C5674FB0-8337-4F46-828D-110B83C2176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DEC69-C249-4B09-B5FD-6B3D7521A3DF}" type="parTrans" cxnId="{92F5619E-8D14-4458-AB2E-A485725F0953}">
      <dgm:prSet/>
      <dgm:spPr/>
      <dgm:t>
        <a:bodyPr/>
        <a:lstStyle/>
        <a:p>
          <a:endParaRPr lang="ru-RU"/>
        </a:p>
      </dgm:t>
    </dgm:pt>
    <dgm:pt modelId="{C728CAA8-C1F7-480F-8AF8-463E800D7B64}" type="sibTrans" cxnId="{92F5619E-8D14-4458-AB2E-A485725F0953}">
      <dgm:prSet/>
      <dgm:spPr/>
      <dgm:t>
        <a:bodyPr/>
        <a:lstStyle/>
        <a:p>
          <a:endParaRPr lang="ru-RU"/>
        </a:p>
      </dgm:t>
    </dgm:pt>
    <dgm:pt modelId="{649DB408-FDAC-408D-9A9E-112CD765E1EF}" type="pres">
      <dgm:prSet presAssocID="{8C156201-5717-484A-B15E-7A809ED8C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8F07-896E-47EA-9D11-BB715FBEE794}" type="pres">
      <dgm:prSet presAssocID="{EA4C4597-C41F-45B3-8CDF-A227B087E28D}" presName="linNode" presStyleCnt="0"/>
      <dgm:spPr/>
    </dgm:pt>
    <dgm:pt modelId="{F24534FF-3EA8-4046-B0BA-2FAC0BA2DEEE}" type="pres">
      <dgm:prSet presAssocID="{EA4C4597-C41F-45B3-8CDF-A227B087E28D}" presName="parentText" presStyleLbl="node1" presStyleIdx="0" presStyleCnt="6" custScaleX="172218" custLinFactX="5424" custLinFactNeighborX="100000" custLinFactNeighborY="-11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97B8D7D-2DC0-42A8-9FF2-DF8B581E4D55}" type="pres">
      <dgm:prSet presAssocID="{87A6DAF8-411C-4D8D-AF07-100EAD49B675}" presName="sp" presStyleCnt="0"/>
      <dgm:spPr/>
    </dgm:pt>
    <dgm:pt modelId="{040A5AFA-2C85-4DC7-8FF0-D1D06BCCC55B}" type="pres">
      <dgm:prSet presAssocID="{1B4118C2-C53C-4CDE-9D8A-474CBDE1355F}" presName="linNode" presStyleCnt="0"/>
      <dgm:spPr/>
    </dgm:pt>
    <dgm:pt modelId="{49195E3B-F908-4B27-88CA-BE1C75173B41}" type="pres">
      <dgm:prSet presAssocID="{1B4118C2-C53C-4CDE-9D8A-474CBDE1355F}" presName="parentText" presStyleLbl="node1" presStyleIdx="1" presStyleCnt="6" custScaleX="172218" custScaleY="77559" custLinFactNeighborX="58458" custLinFactNeighborY="-43109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7B4F22B-D1BD-4BCA-9CEC-5782B0DEAEBC}" type="pres">
      <dgm:prSet presAssocID="{6B68EB65-5803-42B3-9BD7-51FDB767D026}" presName="sp" presStyleCnt="0"/>
      <dgm:spPr/>
    </dgm:pt>
    <dgm:pt modelId="{13041E6B-C64E-44E2-9B2A-D7188AC92C98}" type="pres">
      <dgm:prSet presAssocID="{2D41F59A-FDC1-4720-B0EF-02FD163E15B2}" presName="linNode" presStyleCnt="0"/>
      <dgm:spPr/>
    </dgm:pt>
    <dgm:pt modelId="{0F1E3294-7132-41E7-9287-3BD12233F06D}" type="pres">
      <dgm:prSet presAssocID="{2D41F59A-FDC1-4720-B0EF-02FD163E15B2}" presName="parentText" presStyleLbl="node1" presStyleIdx="2" presStyleCnt="6" custScaleX="155970" custScaleY="51240" custLinFactNeighborX="30246" custLinFactNeighborY="-57310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807BD05-C78F-4BBD-A7EB-4298D7B90CD1}" type="pres">
      <dgm:prSet presAssocID="{E4CF53C8-25A8-4FB7-BC8B-2AED47C45088}" presName="sp" presStyleCnt="0"/>
      <dgm:spPr/>
    </dgm:pt>
    <dgm:pt modelId="{F43E5540-CE40-42DD-B912-7A781FA9A768}" type="pres">
      <dgm:prSet presAssocID="{C5674FB0-8337-4F46-828D-110B83C21762}" presName="linNode" presStyleCnt="0"/>
      <dgm:spPr/>
    </dgm:pt>
    <dgm:pt modelId="{614A8EF0-B084-41BF-8563-A110DACA0B66}" type="pres">
      <dgm:prSet presAssocID="{C5674FB0-8337-4F46-828D-110B83C21762}" presName="parentText" presStyleLbl="node1" presStyleIdx="3" presStyleCnt="6" custScaleX="155970" custScaleY="51240" custLinFactNeighborX="10714" custLinFactNeighborY="-6424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C33EA24-2DE8-4CDD-AD3D-B1A8242DD52A}" type="pres">
      <dgm:prSet presAssocID="{C728CAA8-C1F7-480F-8AF8-463E800D7B64}" presName="sp" presStyleCnt="0"/>
      <dgm:spPr/>
    </dgm:pt>
    <dgm:pt modelId="{ABBE9454-E497-47C8-AAC3-0B1EF0C0D991}" type="pres">
      <dgm:prSet presAssocID="{5968D70C-B701-4E25-B4D4-D78D3D06CAC7}" presName="linNode" presStyleCnt="0"/>
      <dgm:spPr/>
    </dgm:pt>
    <dgm:pt modelId="{5D12AE53-FA04-4F25-8FF7-08A4E19E9E3D}" type="pres">
      <dgm:prSet presAssocID="{5968D70C-B701-4E25-B4D4-D78D3D06CAC7}" presName="parentText" presStyleLbl="node1" presStyleIdx="4" presStyleCnt="6" custScaleY="115866" custLinFactNeighborX="6033" custLinFactNeighborY="-75565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CE4765D-B7C7-4664-A2E3-5B3F2EA27149}" type="pres">
      <dgm:prSet presAssocID="{5968D70C-B701-4E25-B4D4-D78D3D06CAC7}" presName="descendantText" presStyleLbl="alignAccFollowNode1" presStyleIdx="0" presStyleCnt="1" custScaleX="89064" custScaleY="135249" custLinFactNeighborX="8477" custLinFactNeighborY="-91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4A604-22AB-4301-B741-4873B0F0077C}" type="pres">
      <dgm:prSet presAssocID="{D662D37B-8D89-4167-BA2C-8E286929C578}" presName="sp" presStyleCnt="0"/>
      <dgm:spPr/>
    </dgm:pt>
    <dgm:pt modelId="{148636A6-DC89-40E6-80BA-21FF68051494}" type="pres">
      <dgm:prSet presAssocID="{50291C75-7A24-4C79-8A24-4C53F859FCF8}" presName="linNode" presStyleCnt="0"/>
      <dgm:spPr/>
    </dgm:pt>
    <dgm:pt modelId="{C702EA31-D403-43EB-94D0-94C6BF5EAB98}" type="pres">
      <dgm:prSet presAssocID="{50291C75-7A24-4C79-8A24-4C53F859FCF8}" presName="parentText" presStyleLbl="node1" presStyleIdx="5" presStyleCnt="6" custScaleX="277778" custScaleY="72961" custLinFactNeighborX="-1041" custLinFactNeighborY="-68128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28CFC44-109D-B043-A5CD-FAC44C4F65D0}" type="presOf" srcId="{5968D70C-B701-4E25-B4D4-D78D3D06CAC7}" destId="{5D12AE53-FA04-4F25-8FF7-08A4E19E9E3D}" srcOrd="0" destOrd="0" presId="urn:microsoft.com/office/officeart/2005/8/layout/vList5"/>
    <dgm:cxn modelId="{92F5619E-8D14-4458-AB2E-A485725F0953}" srcId="{8C156201-5717-484A-B15E-7A809ED8C123}" destId="{C5674FB0-8337-4F46-828D-110B83C21762}" srcOrd="3" destOrd="0" parTransId="{088DEC69-C249-4B09-B5FD-6B3D7521A3DF}" sibTransId="{C728CAA8-C1F7-480F-8AF8-463E800D7B64}"/>
    <dgm:cxn modelId="{1CB26A82-BE2A-D54E-AA67-1A07853137F6}" type="presOf" srcId="{2D41F59A-FDC1-4720-B0EF-02FD163E15B2}" destId="{0F1E3294-7132-41E7-9287-3BD12233F06D}" srcOrd="0" destOrd="0" presId="urn:microsoft.com/office/officeart/2005/8/layout/vList5"/>
    <dgm:cxn modelId="{625221C5-6CA3-4E9E-BC41-7EBD0B017DF4}" srcId="{5968D70C-B701-4E25-B4D4-D78D3D06CAC7}" destId="{7A69C6D1-B7FE-4BF6-AC2E-4276B9C6288F}" srcOrd="1" destOrd="0" parTransId="{63B024BB-C8C4-41F5-AC66-265477569B68}" sibTransId="{18B1A9D8-D707-4869-951D-CF4615D3EF4C}"/>
    <dgm:cxn modelId="{BC0494F3-A95B-0D49-A005-8B5D15D3C9BA}" type="presOf" srcId="{1B4118C2-C53C-4CDE-9D8A-474CBDE1355F}" destId="{49195E3B-F908-4B27-88CA-BE1C75173B41}" srcOrd="0" destOrd="0" presId="urn:microsoft.com/office/officeart/2005/8/layout/vList5"/>
    <dgm:cxn modelId="{DEA22939-D473-47A1-9AF8-2F0170678470}" srcId="{8C156201-5717-484A-B15E-7A809ED8C123}" destId="{1B4118C2-C53C-4CDE-9D8A-474CBDE1355F}" srcOrd="1" destOrd="0" parTransId="{B01BB673-8448-4E6C-B1CB-16B2D71427AA}" sibTransId="{6B68EB65-5803-42B3-9BD7-51FDB767D026}"/>
    <dgm:cxn modelId="{55A0AE5F-97CF-49A9-88FF-603725AE67F1}" srcId="{8C156201-5717-484A-B15E-7A809ED8C123}" destId="{5968D70C-B701-4E25-B4D4-D78D3D06CAC7}" srcOrd="4" destOrd="0" parTransId="{0A1A840B-692C-4F53-994C-AE07CFFA4F34}" sibTransId="{D662D37B-8D89-4167-BA2C-8E286929C578}"/>
    <dgm:cxn modelId="{A880976D-518C-1A42-87BA-4277FF6CA3CA}" type="presOf" srcId="{EA4C4597-C41F-45B3-8CDF-A227B087E28D}" destId="{F24534FF-3EA8-4046-B0BA-2FAC0BA2DEEE}" srcOrd="0" destOrd="0" presId="urn:microsoft.com/office/officeart/2005/8/layout/vList5"/>
    <dgm:cxn modelId="{8F8BD25B-9935-2F4E-907E-D6D43B1885CE}" type="presOf" srcId="{C5674FB0-8337-4F46-828D-110B83C21762}" destId="{614A8EF0-B084-41BF-8563-A110DACA0B66}" srcOrd="0" destOrd="0" presId="urn:microsoft.com/office/officeart/2005/8/layout/vList5"/>
    <dgm:cxn modelId="{C03D05DD-6F97-4F58-A38F-DDDEA000FDE9}" srcId="{8C156201-5717-484A-B15E-7A809ED8C123}" destId="{2D41F59A-FDC1-4720-B0EF-02FD163E15B2}" srcOrd="2" destOrd="0" parTransId="{1A4D6595-0E89-468D-B65A-B9FB60D3EC52}" sibTransId="{E4CF53C8-25A8-4FB7-BC8B-2AED47C45088}"/>
    <dgm:cxn modelId="{37B84BF6-9BE7-0143-B5B5-0DF0F42F415E}" type="presOf" srcId="{7A69C6D1-B7FE-4BF6-AC2E-4276B9C6288F}" destId="{6CE4765D-B7C7-4664-A2E3-5B3F2EA27149}" srcOrd="0" destOrd="1" presId="urn:microsoft.com/office/officeart/2005/8/layout/vList5"/>
    <dgm:cxn modelId="{E2C8E407-014C-4BBD-BF51-014023121980}" srcId="{8C156201-5717-484A-B15E-7A809ED8C123}" destId="{50291C75-7A24-4C79-8A24-4C53F859FCF8}" srcOrd="5" destOrd="0" parTransId="{319EB28A-A893-409C-8F03-943F430A3B5F}" sibTransId="{63C99E92-06EB-4823-B44B-CF9AFAAB8698}"/>
    <dgm:cxn modelId="{A263FC97-A633-4745-89EA-BD33A57B2F04}" type="presOf" srcId="{50291C75-7A24-4C79-8A24-4C53F859FCF8}" destId="{C702EA31-D403-43EB-94D0-94C6BF5EAB98}" srcOrd="0" destOrd="0" presId="urn:microsoft.com/office/officeart/2005/8/layout/vList5"/>
    <dgm:cxn modelId="{6EA13137-7850-4D42-A1B9-8B8C18E5A5A1}" type="presOf" srcId="{8C156201-5717-484A-B15E-7A809ED8C123}" destId="{649DB408-FDAC-408D-9A9E-112CD765E1EF}" srcOrd="0" destOrd="0" presId="urn:microsoft.com/office/officeart/2005/8/layout/vList5"/>
    <dgm:cxn modelId="{61C39E77-42D7-400A-998E-822813A12168}" srcId="{8C156201-5717-484A-B15E-7A809ED8C123}" destId="{EA4C4597-C41F-45B3-8CDF-A227B087E28D}" srcOrd="0" destOrd="0" parTransId="{6AC3B348-AEC1-4D23-B180-B2CC94BD0A4C}" sibTransId="{87A6DAF8-411C-4D8D-AF07-100EAD49B675}"/>
    <dgm:cxn modelId="{93F7A858-14B2-EA4D-A488-E74BBBABE483}" type="presOf" srcId="{D7D83E90-B74B-478A-B461-0DF23D6E92AC}" destId="{6CE4765D-B7C7-4664-A2E3-5B3F2EA27149}" srcOrd="0" destOrd="0" presId="urn:microsoft.com/office/officeart/2005/8/layout/vList5"/>
    <dgm:cxn modelId="{E883E555-8F74-4A3F-92D2-65D4BED70B58}" srcId="{5968D70C-B701-4E25-B4D4-D78D3D06CAC7}" destId="{D7D83E90-B74B-478A-B461-0DF23D6E92AC}" srcOrd="0" destOrd="0" parTransId="{1679E1BD-694E-4DF3-8292-24219A6A2C5B}" sibTransId="{D0D3D2E0-7108-4B9B-A2A0-BBC9D52111A7}"/>
    <dgm:cxn modelId="{32E63FBD-455A-614D-A409-18AC166C4822}" type="presParOf" srcId="{649DB408-FDAC-408D-9A9E-112CD765E1EF}" destId="{8A548F07-896E-47EA-9D11-BB715FBEE794}" srcOrd="0" destOrd="0" presId="urn:microsoft.com/office/officeart/2005/8/layout/vList5"/>
    <dgm:cxn modelId="{7AAA5AD7-A705-EF4F-8901-D96C1A57C155}" type="presParOf" srcId="{8A548F07-896E-47EA-9D11-BB715FBEE794}" destId="{F24534FF-3EA8-4046-B0BA-2FAC0BA2DEEE}" srcOrd="0" destOrd="0" presId="urn:microsoft.com/office/officeart/2005/8/layout/vList5"/>
    <dgm:cxn modelId="{2E7D8C9C-4B4F-9E4A-9C76-E12CD646D76B}" type="presParOf" srcId="{649DB408-FDAC-408D-9A9E-112CD765E1EF}" destId="{797B8D7D-2DC0-42A8-9FF2-DF8B581E4D55}" srcOrd="1" destOrd="0" presId="urn:microsoft.com/office/officeart/2005/8/layout/vList5"/>
    <dgm:cxn modelId="{6A9BE1B3-6805-0542-8934-CA8A048D75D8}" type="presParOf" srcId="{649DB408-FDAC-408D-9A9E-112CD765E1EF}" destId="{040A5AFA-2C85-4DC7-8FF0-D1D06BCCC55B}" srcOrd="2" destOrd="0" presId="urn:microsoft.com/office/officeart/2005/8/layout/vList5"/>
    <dgm:cxn modelId="{3DD7FA24-01C6-EA4F-9092-BC8DF8D7BCC2}" type="presParOf" srcId="{040A5AFA-2C85-4DC7-8FF0-D1D06BCCC55B}" destId="{49195E3B-F908-4B27-88CA-BE1C75173B41}" srcOrd="0" destOrd="0" presId="urn:microsoft.com/office/officeart/2005/8/layout/vList5"/>
    <dgm:cxn modelId="{3E00ADC9-24D3-3848-AD1F-A5A7BB6C0B8C}" type="presParOf" srcId="{649DB408-FDAC-408D-9A9E-112CD765E1EF}" destId="{A7B4F22B-D1BD-4BCA-9CEC-5782B0DEAEBC}" srcOrd="3" destOrd="0" presId="urn:microsoft.com/office/officeart/2005/8/layout/vList5"/>
    <dgm:cxn modelId="{334935B7-36FF-E147-997B-09BF639BAEFE}" type="presParOf" srcId="{649DB408-FDAC-408D-9A9E-112CD765E1EF}" destId="{13041E6B-C64E-44E2-9B2A-D7188AC92C98}" srcOrd="4" destOrd="0" presId="urn:microsoft.com/office/officeart/2005/8/layout/vList5"/>
    <dgm:cxn modelId="{82443E68-0341-6C46-925C-0B36F061B313}" type="presParOf" srcId="{13041E6B-C64E-44E2-9B2A-D7188AC92C98}" destId="{0F1E3294-7132-41E7-9287-3BD12233F06D}" srcOrd="0" destOrd="0" presId="urn:microsoft.com/office/officeart/2005/8/layout/vList5"/>
    <dgm:cxn modelId="{B469B00F-8D55-FF45-A85F-86F55D58FA3C}" type="presParOf" srcId="{649DB408-FDAC-408D-9A9E-112CD765E1EF}" destId="{F807BD05-C78F-4BBD-A7EB-4298D7B90CD1}" srcOrd="5" destOrd="0" presId="urn:microsoft.com/office/officeart/2005/8/layout/vList5"/>
    <dgm:cxn modelId="{37CE5240-CA0D-FB4B-A80E-FBB2C687A3FC}" type="presParOf" srcId="{649DB408-FDAC-408D-9A9E-112CD765E1EF}" destId="{F43E5540-CE40-42DD-B912-7A781FA9A768}" srcOrd="6" destOrd="0" presId="urn:microsoft.com/office/officeart/2005/8/layout/vList5"/>
    <dgm:cxn modelId="{4073A897-C190-DF41-BBD8-335A2A5B5514}" type="presParOf" srcId="{F43E5540-CE40-42DD-B912-7A781FA9A768}" destId="{614A8EF0-B084-41BF-8563-A110DACA0B66}" srcOrd="0" destOrd="0" presId="urn:microsoft.com/office/officeart/2005/8/layout/vList5"/>
    <dgm:cxn modelId="{C371CDF2-0D1E-5043-929F-CF707F13592A}" type="presParOf" srcId="{649DB408-FDAC-408D-9A9E-112CD765E1EF}" destId="{3C33EA24-2DE8-4CDD-AD3D-B1A8242DD52A}" srcOrd="7" destOrd="0" presId="urn:microsoft.com/office/officeart/2005/8/layout/vList5"/>
    <dgm:cxn modelId="{C04ECC92-98C3-1247-A1AE-AB5718A15070}" type="presParOf" srcId="{649DB408-FDAC-408D-9A9E-112CD765E1EF}" destId="{ABBE9454-E497-47C8-AAC3-0B1EF0C0D991}" srcOrd="8" destOrd="0" presId="urn:microsoft.com/office/officeart/2005/8/layout/vList5"/>
    <dgm:cxn modelId="{FCF62640-2846-AD4F-BF3D-36EF85B0E57D}" type="presParOf" srcId="{ABBE9454-E497-47C8-AAC3-0B1EF0C0D991}" destId="{5D12AE53-FA04-4F25-8FF7-08A4E19E9E3D}" srcOrd="0" destOrd="0" presId="urn:microsoft.com/office/officeart/2005/8/layout/vList5"/>
    <dgm:cxn modelId="{C551D599-800C-374C-A202-D51AF3907403}" type="presParOf" srcId="{ABBE9454-E497-47C8-AAC3-0B1EF0C0D991}" destId="{6CE4765D-B7C7-4664-A2E3-5B3F2EA27149}" srcOrd="1" destOrd="0" presId="urn:microsoft.com/office/officeart/2005/8/layout/vList5"/>
    <dgm:cxn modelId="{53455F80-F538-3047-8154-72BF912274FF}" type="presParOf" srcId="{649DB408-FDAC-408D-9A9E-112CD765E1EF}" destId="{9E24A604-22AB-4301-B741-4873B0F0077C}" srcOrd="9" destOrd="0" presId="urn:microsoft.com/office/officeart/2005/8/layout/vList5"/>
    <dgm:cxn modelId="{5F0C0EE8-F80A-8947-89ED-370E4A27B8CF}" type="presParOf" srcId="{649DB408-FDAC-408D-9A9E-112CD765E1EF}" destId="{148636A6-DC89-40E6-80BA-21FF68051494}" srcOrd="10" destOrd="0" presId="urn:microsoft.com/office/officeart/2005/8/layout/vList5"/>
    <dgm:cxn modelId="{9ACA3525-1E7A-E84B-B4B8-4B9F476955BC}" type="presParOf" srcId="{148636A6-DC89-40E6-80BA-21FF68051494}" destId="{C702EA31-D403-43EB-94D0-94C6BF5EAB9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6201-5717-484A-B15E-7A809ED8C1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C4597-C41F-45B3-8CDF-A227B087E28D}">
      <dgm:prSet custT="1"/>
      <dgm:spPr>
        <a:solidFill>
          <a:srgbClr val="27697B"/>
        </a:solidFill>
      </dgm:spPr>
      <dgm:t>
        <a:bodyPr/>
        <a:lstStyle/>
        <a:p>
          <a:pPr algn="r"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немецкого языка</a:t>
          </a:r>
        </a:p>
        <a:p>
          <a:pPr algn="r" rtl="0"/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3B348-AEC1-4D23-B180-B2CC94BD0A4C}" type="parTrans" cxnId="{61C39E77-42D7-400A-998E-822813A12168}">
      <dgm:prSet/>
      <dgm:spPr/>
      <dgm:t>
        <a:bodyPr/>
        <a:lstStyle/>
        <a:p>
          <a:endParaRPr lang="ru-RU"/>
        </a:p>
      </dgm:t>
    </dgm:pt>
    <dgm:pt modelId="{87A6DAF8-411C-4D8D-AF07-100EAD49B675}" type="sibTrans" cxnId="{61C39E77-42D7-400A-998E-822813A12168}">
      <dgm:prSet/>
      <dgm:spPr/>
      <dgm:t>
        <a:bodyPr/>
        <a:lstStyle/>
        <a:p>
          <a:endParaRPr lang="ru-RU"/>
        </a:p>
      </dgm:t>
    </dgm:pt>
    <dgm:pt modelId="{1B4118C2-C53C-4CDE-9D8A-474CBDE1355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BB673-8448-4E6C-B1CB-16B2D71427AA}" type="parTrans" cxnId="{DEA22939-D473-47A1-9AF8-2F0170678470}">
      <dgm:prSet/>
      <dgm:spPr/>
      <dgm:t>
        <a:bodyPr/>
        <a:lstStyle/>
        <a:p>
          <a:endParaRPr lang="ru-RU"/>
        </a:p>
      </dgm:t>
    </dgm:pt>
    <dgm:pt modelId="{6B68EB65-5803-42B3-9BD7-51FDB767D026}" type="sibTrans" cxnId="{DEA22939-D473-47A1-9AF8-2F0170678470}">
      <dgm:prSet/>
      <dgm:spPr/>
      <dgm:t>
        <a:bodyPr/>
        <a:lstStyle/>
        <a:p>
          <a:endParaRPr lang="ru-RU"/>
        </a:p>
      </dgm:t>
    </dgm:pt>
    <dgm:pt modelId="{2D41F59A-FDC1-4720-B0EF-02FD163E15B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Брауншвейг от 4 недель до семестра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D6595-0E89-468D-B65A-B9FB60D3EC52}" type="parTrans" cxnId="{C03D05DD-6F97-4F58-A38F-DDDEA000FDE9}">
      <dgm:prSet/>
      <dgm:spPr/>
      <dgm:t>
        <a:bodyPr/>
        <a:lstStyle/>
        <a:p>
          <a:endParaRPr lang="ru-RU"/>
        </a:p>
      </dgm:t>
    </dgm:pt>
    <dgm:pt modelId="{E4CF53C8-25A8-4FB7-BC8B-2AED47C45088}" type="sibTrans" cxnId="{C03D05DD-6F97-4F58-A38F-DDDEA000FDE9}">
      <dgm:prSet/>
      <dgm:spPr/>
      <dgm:t>
        <a:bodyPr/>
        <a:lstStyle/>
        <a:p>
          <a:endParaRPr lang="ru-RU"/>
        </a:p>
      </dgm:t>
    </dgm:pt>
    <dgm:pt modelId="{5968D70C-B701-4E25-B4D4-D78D3D06CAC7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840B-692C-4F53-994C-AE07CFFA4F34}" type="parTrans" cxnId="{55A0AE5F-97CF-49A9-88FF-603725AE67F1}">
      <dgm:prSet/>
      <dgm:spPr/>
      <dgm:t>
        <a:bodyPr/>
        <a:lstStyle/>
        <a:p>
          <a:endParaRPr lang="ru-RU"/>
        </a:p>
      </dgm:t>
    </dgm:pt>
    <dgm:pt modelId="{D662D37B-8D89-4167-BA2C-8E286929C578}" type="sibTrans" cxnId="{55A0AE5F-97CF-49A9-88FF-603725AE67F1}">
      <dgm:prSet/>
      <dgm:spPr/>
      <dgm:t>
        <a:bodyPr/>
        <a:lstStyle/>
        <a:p>
          <a:endParaRPr lang="ru-RU"/>
        </a:p>
      </dgm:t>
    </dgm:pt>
    <dgm:pt modelId="{D7D83E90-B74B-478A-B461-0DF23D6E92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по результатам междисциплинарного экзамена по направлению «Менеджмент» и экзамена по английскому языку</a:t>
          </a:r>
          <a:endParaRPr lang="ru-RU" dirty="0">
            <a:solidFill>
              <a:srgbClr val="1C4B58"/>
            </a:solidFill>
          </a:endParaRPr>
        </a:p>
      </dgm:t>
    </dgm:pt>
    <dgm:pt modelId="{1679E1BD-694E-4DF3-8292-24219A6A2C5B}" type="parTrans" cxnId="{E883E555-8F74-4A3F-92D2-65D4BED70B58}">
      <dgm:prSet/>
      <dgm:spPr/>
      <dgm:t>
        <a:bodyPr/>
        <a:lstStyle/>
        <a:p>
          <a:endParaRPr lang="ru-RU"/>
        </a:p>
      </dgm:t>
    </dgm:pt>
    <dgm:pt modelId="{D0D3D2E0-7108-4B9B-A2A0-BBC9D52111A7}" type="sibTrans" cxnId="{E883E555-8F74-4A3F-92D2-65D4BED70B58}">
      <dgm:prSet/>
      <dgm:spPr/>
      <dgm:t>
        <a:bodyPr/>
        <a:lstStyle/>
        <a:p>
          <a:endParaRPr lang="ru-RU"/>
        </a:p>
      </dgm:t>
    </dgm:pt>
    <dgm:pt modelId="{50291C75-7A24-4C79-8A24-4C53F859FCF8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немецкий (диплом Брауншвейгского университета)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EB28A-A893-409C-8F03-943F430A3B5F}" type="parTrans" cxnId="{E2C8E407-014C-4BBD-BF51-014023121980}">
      <dgm:prSet/>
      <dgm:spPr/>
      <dgm:t>
        <a:bodyPr/>
        <a:lstStyle/>
        <a:p>
          <a:endParaRPr lang="ru-RU"/>
        </a:p>
      </dgm:t>
    </dgm:pt>
    <dgm:pt modelId="{63C99E92-06EB-4823-B44B-CF9AFAAB8698}" type="sibTrans" cxnId="{E2C8E407-014C-4BBD-BF51-014023121980}">
      <dgm:prSet/>
      <dgm:spPr/>
      <dgm:t>
        <a:bodyPr/>
        <a:lstStyle/>
        <a:p>
          <a:endParaRPr lang="ru-RU"/>
        </a:p>
      </dgm:t>
    </dgm:pt>
    <dgm:pt modelId="{C5674FB0-8337-4F46-828D-110B83C2176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DEC69-C249-4B09-B5FD-6B3D7521A3DF}" type="parTrans" cxnId="{92F5619E-8D14-4458-AB2E-A485725F0953}">
      <dgm:prSet/>
      <dgm:spPr/>
      <dgm:t>
        <a:bodyPr/>
        <a:lstStyle/>
        <a:p>
          <a:endParaRPr lang="ru-RU"/>
        </a:p>
      </dgm:t>
    </dgm:pt>
    <dgm:pt modelId="{C728CAA8-C1F7-480F-8AF8-463E800D7B64}" type="sibTrans" cxnId="{92F5619E-8D14-4458-AB2E-A485725F0953}">
      <dgm:prSet/>
      <dgm:spPr/>
      <dgm:t>
        <a:bodyPr/>
        <a:lstStyle/>
        <a:p>
          <a:endParaRPr lang="ru-RU"/>
        </a:p>
      </dgm:t>
    </dgm:pt>
    <dgm:pt modelId="{AA30C230-1CEA-44EB-8F95-8E03F871397D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Стипендиальная поддержка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DAAD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DBFBD9-E540-41C4-AF85-A2BD0789B80A}" type="parTrans" cxnId="{32AE7F9A-1C8E-4C5B-B2A8-7A48E212A3AE}">
      <dgm:prSet/>
      <dgm:spPr/>
      <dgm:t>
        <a:bodyPr/>
        <a:lstStyle/>
        <a:p>
          <a:endParaRPr lang="ru-RU"/>
        </a:p>
      </dgm:t>
    </dgm:pt>
    <dgm:pt modelId="{341319E6-3CE3-4193-952B-DA8217312513}" type="sibTrans" cxnId="{32AE7F9A-1C8E-4C5B-B2A8-7A48E212A3AE}">
      <dgm:prSet/>
      <dgm:spPr/>
      <dgm:t>
        <a:bodyPr/>
        <a:lstStyle/>
        <a:p>
          <a:endParaRPr lang="ru-RU"/>
        </a:p>
      </dgm:t>
    </dgm:pt>
    <dgm:pt modelId="{38B8FF6D-A1EE-4BF4-AA05-FF9305EB621D}">
      <dgm:prSet/>
      <dgm:spPr/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по итогам мотивационного собеседования </a:t>
          </a:r>
          <a:endParaRPr lang="ru-RU" dirty="0">
            <a:solidFill>
              <a:srgbClr val="1C4B58"/>
            </a:solidFill>
          </a:endParaRPr>
        </a:p>
      </dgm:t>
    </dgm:pt>
    <dgm:pt modelId="{94B75976-2F59-4EA5-B8CB-AA5C31694FC4}" type="parTrans" cxnId="{A3C236C8-42BC-4F90-806F-BFA0C3D3B612}">
      <dgm:prSet/>
      <dgm:spPr/>
      <dgm:t>
        <a:bodyPr/>
        <a:lstStyle/>
        <a:p>
          <a:endParaRPr lang="ru-RU"/>
        </a:p>
      </dgm:t>
    </dgm:pt>
    <dgm:pt modelId="{FA23E87A-F733-48D6-9C21-87DE103F43E5}" type="sibTrans" cxnId="{A3C236C8-42BC-4F90-806F-BFA0C3D3B612}">
      <dgm:prSet/>
      <dgm:spPr/>
      <dgm:t>
        <a:bodyPr/>
        <a:lstStyle/>
        <a:p>
          <a:endParaRPr lang="ru-RU"/>
        </a:p>
      </dgm:t>
    </dgm:pt>
    <dgm:pt modelId="{649DB408-FDAC-408D-9A9E-112CD765E1EF}" type="pres">
      <dgm:prSet presAssocID="{8C156201-5717-484A-B15E-7A809ED8C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8F07-896E-47EA-9D11-BB715FBEE794}" type="pres">
      <dgm:prSet presAssocID="{EA4C4597-C41F-45B3-8CDF-A227B087E28D}" presName="linNode" presStyleCnt="0"/>
      <dgm:spPr/>
    </dgm:pt>
    <dgm:pt modelId="{F24534FF-3EA8-4046-B0BA-2FAC0BA2DEEE}" type="pres">
      <dgm:prSet presAssocID="{EA4C4597-C41F-45B3-8CDF-A227B087E28D}" presName="parentText" presStyleLbl="node1" presStyleIdx="0" presStyleCnt="7" custScaleX="172218" custLinFactX="5424" custLinFactNeighborX="100000" custLinFactNeighborY="-25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97B8D7D-2DC0-42A8-9FF2-DF8B581E4D55}" type="pres">
      <dgm:prSet presAssocID="{87A6DAF8-411C-4D8D-AF07-100EAD49B675}" presName="sp" presStyleCnt="0"/>
      <dgm:spPr/>
    </dgm:pt>
    <dgm:pt modelId="{040A5AFA-2C85-4DC7-8FF0-D1D06BCCC55B}" type="pres">
      <dgm:prSet presAssocID="{1B4118C2-C53C-4CDE-9D8A-474CBDE1355F}" presName="linNode" presStyleCnt="0"/>
      <dgm:spPr/>
    </dgm:pt>
    <dgm:pt modelId="{49195E3B-F908-4B27-88CA-BE1C75173B41}" type="pres">
      <dgm:prSet presAssocID="{1B4118C2-C53C-4CDE-9D8A-474CBDE1355F}" presName="parentText" presStyleLbl="node1" presStyleIdx="1" presStyleCnt="7" custScaleX="172218" custScaleY="77559" custLinFactNeighborX="58458" custLinFactNeighborY="-43109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7B4F22B-D1BD-4BCA-9CEC-5782B0DEAEBC}" type="pres">
      <dgm:prSet presAssocID="{6B68EB65-5803-42B3-9BD7-51FDB767D026}" presName="sp" presStyleCnt="0"/>
      <dgm:spPr/>
    </dgm:pt>
    <dgm:pt modelId="{13041E6B-C64E-44E2-9B2A-D7188AC92C98}" type="pres">
      <dgm:prSet presAssocID="{2D41F59A-FDC1-4720-B0EF-02FD163E15B2}" presName="linNode" presStyleCnt="0"/>
      <dgm:spPr/>
    </dgm:pt>
    <dgm:pt modelId="{0F1E3294-7132-41E7-9287-3BD12233F06D}" type="pres">
      <dgm:prSet presAssocID="{2D41F59A-FDC1-4720-B0EF-02FD163E15B2}" presName="parentText" presStyleLbl="node1" presStyleIdx="2" presStyleCnt="7" custScaleX="155970" custScaleY="51240" custLinFactNeighborX="56288" custLinFactNeighborY="-51928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807BD05-C78F-4BBD-A7EB-4298D7B90CD1}" type="pres">
      <dgm:prSet presAssocID="{E4CF53C8-25A8-4FB7-BC8B-2AED47C45088}" presName="sp" presStyleCnt="0"/>
      <dgm:spPr/>
    </dgm:pt>
    <dgm:pt modelId="{9A354F39-CA9D-4DAF-8E4E-3A6F13CCB4D6}" type="pres">
      <dgm:prSet presAssocID="{AA30C230-1CEA-44EB-8F95-8E03F871397D}" presName="linNode" presStyleCnt="0"/>
      <dgm:spPr/>
    </dgm:pt>
    <dgm:pt modelId="{5DA9F239-0988-49D7-9D28-649F17684BD6}" type="pres">
      <dgm:prSet presAssocID="{AA30C230-1CEA-44EB-8F95-8E03F871397D}" presName="parentText" presStyleLbl="node1" presStyleIdx="3" presStyleCnt="7" custScaleX="155970" custScaleY="51240" custLinFactNeighborX="30246" custLinFactNeighborY="-57310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CD782FD-A513-47DB-BFAF-EC47F99D619D}" type="pres">
      <dgm:prSet presAssocID="{341319E6-3CE3-4193-952B-DA8217312513}" presName="sp" presStyleCnt="0"/>
      <dgm:spPr/>
    </dgm:pt>
    <dgm:pt modelId="{F43E5540-CE40-42DD-B912-7A781FA9A768}" type="pres">
      <dgm:prSet presAssocID="{C5674FB0-8337-4F46-828D-110B83C21762}" presName="linNode" presStyleCnt="0"/>
      <dgm:spPr/>
    </dgm:pt>
    <dgm:pt modelId="{614A8EF0-B084-41BF-8563-A110DACA0B66}" type="pres">
      <dgm:prSet presAssocID="{C5674FB0-8337-4F46-828D-110B83C21762}" presName="parentText" presStyleLbl="node1" presStyleIdx="4" presStyleCnt="7" custScaleX="155970" custScaleY="51240" custLinFactNeighborX="12884" custLinFactNeighborY="-6424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C33EA24-2DE8-4CDD-AD3D-B1A8242DD52A}" type="pres">
      <dgm:prSet presAssocID="{C728CAA8-C1F7-480F-8AF8-463E800D7B64}" presName="sp" presStyleCnt="0"/>
      <dgm:spPr/>
    </dgm:pt>
    <dgm:pt modelId="{ABBE9454-E497-47C8-AAC3-0B1EF0C0D991}" type="pres">
      <dgm:prSet presAssocID="{5968D70C-B701-4E25-B4D4-D78D3D06CAC7}" presName="linNode" presStyleCnt="0"/>
      <dgm:spPr/>
    </dgm:pt>
    <dgm:pt modelId="{5D12AE53-FA04-4F25-8FF7-08A4E19E9E3D}" type="pres">
      <dgm:prSet presAssocID="{5968D70C-B701-4E25-B4D4-D78D3D06CAC7}" presName="parentText" presStyleLbl="node1" presStyleIdx="5" presStyleCnt="7" custScaleY="115866" custLinFactNeighborX="6033" custLinFactNeighborY="-63351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CE4765D-B7C7-4664-A2E3-5B3F2EA27149}" type="pres">
      <dgm:prSet presAssocID="{5968D70C-B701-4E25-B4D4-D78D3D06CAC7}" presName="descendantText" presStyleLbl="alignAccFollowNode1" presStyleIdx="0" presStyleCnt="1" custScaleX="89064" custScaleY="135249" custLinFactNeighborX="10649" custLinFactNeighborY="-7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4A604-22AB-4301-B741-4873B0F0077C}" type="pres">
      <dgm:prSet presAssocID="{D662D37B-8D89-4167-BA2C-8E286929C578}" presName="sp" presStyleCnt="0"/>
      <dgm:spPr/>
    </dgm:pt>
    <dgm:pt modelId="{148636A6-DC89-40E6-80BA-21FF68051494}" type="pres">
      <dgm:prSet presAssocID="{50291C75-7A24-4C79-8A24-4C53F859FCF8}" presName="linNode" presStyleCnt="0"/>
      <dgm:spPr/>
    </dgm:pt>
    <dgm:pt modelId="{C702EA31-D403-43EB-94D0-94C6BF5EAB98}" type="pres">
      <dgm:prSet presAssocID="{50291C75-7A24-4C79-8A24-4C53F859FCF8}" presName="parentText" presStyleLbl="node1" presStyleIdx="6" presStyleCnt="7" custScaleX="277778" custScaleY="72961" custLinFactNeighborX="-1041" custLinFactNeighborY="-68128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92F5619E-8D14-4458-AB2E-A485725F0953}" srcId="{8C156201-5717-484A-B15E-7A809ED8C123}" destId="{C5674FB0-8337-4F46-828D-110B83C21762}" srcOrd="4" destOrd="0" parTransId="{088DEC69-C249-4B09-B5FD-6B3D7521A3DF}" sibTransId="{C728CAA8-C1F7-480F-8AF8-463E800D7B64}"/>
    <dgm:cxn modelId="{DEA22939-D473-47A1-9AF8-2F0170678470}" srcId="{8C156201-5717-484A-B15E-7A809ED8C123}" destId="{1B4118C2-C53C-4CDE-9D8A-474CBDE1355F}" srcOrd="1" destOrd="0" parTransId="{B01BB673-8448-4E6C-B1CB-16B2D71427AA}" sibTransId="{6B68EB65-5803-42B3-9BD7-51FDB767D026}"/>
    <dgm:cxn modelId="{55A0AE5F-97CF-49A9-88FF-603725AE67F1}" srcId="{8C156201-5717-484A-B15E-7A809ED8C123}" destId="{5968D70C-B701-4E25-B4D4-D78D3D06CAC7}" srcOrd="5" destOrd="0" parTransId="{0A1A840B-692C-4F53-994C-AE07CFFA4F34}" sibTransId="{D662D37B-8D89-4167-BA2C-8E286929C578}"/>
    <dgm:cxn modelId="{FC6B3AEA-F125-634F-AAC8-FF67F92A4F5B}" type="presOf" srcId="{2D41F59A-FDC1-4720-B0EF-02FD163E15B2}" destId="{0F1E3294-7132-41E7-9287-3BD12233F06D}" srcOrd="0" destOrd="0" presId="urn:microsoft.com/office/officeart/2005/8/layout/vList5"/>
    <dgm:cxn modelId="{B2C9C990-1BFD-794C-B0EF-E5081E27CE72}" type="presOf" srcId="{EA4C4597-C41F-45B3-8CDF-A227B087E28D}" destId="{F24534FF-3EA8-4046-B0BA-2FAC0BA2DEEE}" srcOrd="0" destOrd="0" presId="urn:microsoft.com/office/officeart/2005/8/layout/vList5"/>
    <dgm:cxn modelId="{C03D05DD-6F97-4F58-A38F-DDDEA000FDE9}" srcId="{8C156201-5717-484A-B15E-7A809ED8C123}" destId="{2D41F59A-FDC1-4720-B0EF-02FD163E15B2}" srcOrd="2" destOrd="0" parTransId="{1A4D6595-0E89-468D-B65A-B9FB60D3EC52}" sibTransId="{E4CF53C8-25A8-4FB7-BC8B-2AED47C45088}"/>
    <dgm:cxn modelId="{4E4D4BC9-84E2-3541-9907-6BECBC1D1376}" type="presOf" srcId="{50291C75-7A24-4C79-8A24-4C53F859FCF8}" destId="{C702EA31-D403-43EB-94D0-94C6BF5EAB98}" srcOrd="0" destOrd="0" presId="urn:microsoft.com/office/officeart/2005/8/layout/vList5"/>
    <dgm:cxn modelId="{A2BC44A9-EEB5-D944-BE45-57F06476E523}" type="presOf" srcId="{5968D70C-B701-4E25-B4D4-D78D3D06CAC7}" destId="{5D12AE53-FA04-4F25-8FF7-08A4E19E9E3D}" srcOrd="0" destOrd="0" presId="urn:microsoft.com/office/officeart/2005/8/layout/vList5"/>
    <dgm:cxn modelId="{2CE9574A-B5CC-2348-9A6C-61F9A2CCE9C4}" type="presOf" srcId="{C5674FB0-8337-4F46-828D-110B83C21762}" destId="{614A8EF0-B084-41BF-8563-A110DACA0B66}" srcOrd="0" destOrd="0" presId="urn:microsoft.com/office/officeart/2005/8/layout/vList5"/>
    <dgm:cxn modelId="{E3D5E7FC-6C8E-3D45-90CC-98215A230B70}" type="presOf" srcId="{1B4118C2-C53C-4CDE-9D8A-474CBDE1355F}" destId="{49195E3B-F908-4B27-88CA-BE1C75173B41}" srcOrd="0" destOrd="0" presId="urn:microsoft.com/office/officeart/2005/8/layout/vList5"/>
    <dgm:cxn modelId="{3FF6B480-C583-5949-A609-AC24E23705E4}" type="presOf" srcId="{AA30C230-1CEA-44EB-8F95-8E03F871397D}" destId="{5DA9F239-0988-49D7-9D28-649F17684BD6}" srcOrd="0" destOrd="0" presId="urn:microsoft.com/office/officeart/2005/8/layout/vList5"/>
    <dgm:cxn modelId="{32AE7F9A-1C8E-4C5B-B2A8-7A48E212A3AE}" srcId="{8C156201-5717-484A-B15E-7A809ED8C123}" destId="{AA30C230-1CEA-44EB-8F95-8E03F871397D}" srcOrd="3" destOrd="0" parTransId="{85DBFBD9-E540-41C4-AF85-A2BD0789B80A}" sibTransId="{341319E6-3CE3-4193-952B-DA8217312513}"/>
    <dgm:cxn modelId="{CF9F606C-0F48-0349-BF47-5B54EC7B7FB3}" type="presOf" srcId="{38B8FF6D-A1EE-4BF4-AA05-FF9305EB621D}" destId="{6CE4765D-B7C7-4664-A2E3-5B3F2EA27149}" srcOrd="0" destOrd="1" presId="urn:microsoft.com/office/officeart/2005/8/layout/vList5"/>
    <dgm:cxn modelId="{F58873B4-07E2-9740-BDB7-7F47A8410D4C}" type="presOf" srcId="{8C156201-5717-484A-B15E-7A809ED8C123}" destId="{649DB408-FDAC-408D-9A9E-112CD765E1EF}" srcOrd="0" destOrd="0" presId="urn:microsoft.com/office/officeart/2005/8/layout/vList5"/>
    <dgm:cxn modelId="{E2C8E407-014C-4BBD-BF51-014023121980}" srcId="{8C156201-5717-484A-B15E-7A809ED8C123}" destId="{50291C75-7A24-4C79-8A24-4C53F859FCF8}" srcOrd="6" destOrd="0" parTransId="{319EB28A-A893-409C-8F03-943F430A3B5F}" sibTransId="{63C99E92-06EB-4823-B44B-CF9AFAAB8698}"/>
    <dgm:cxn modelId="{32407DEA-0EA4-0D4D-A2C3-ECFFEE1FAB4D}" type="presOf" srcId="{D7D83E90-B74B-478A-B461-0DF23D6E92AC}" destId="{6CE4765D-B7C7-4664-A2E3-5B3F2EA27149}" srcOrd="0" destOrd="0" presId="urn:microsoft.com/office/officeart/2005/8/layout/vList5"/>
    <dgm:cxn modelId="{A3C236C8-42BC-4F90-806F-BFA0C3D3B612}" srcId="{5968D70C-B701-4E25-B4D4-D78D3D06CAC7}" destId="{38B8FF6D-A1EE-4BF4-AA05-FF9305EB621D}" srcOrd="1" destOrd="0" parTransId="{94B75976-2F59-4EA5-B8CB-AA5C31694FC4}" sibTransId="{FA23E87A-F733-48D6-9C21-87DE103F43E5}"/>
    <dgm:cxn modelId="{61C39E77-42D7-400A-998E-822813A12168}" srcId="{8C156201-5717-484A-B15E-7A809ED8C123}" destId="{EA4C4597-C41F-45B3-8CDF-A227B087E28D}" srcOrd="0" destOrd="0" parTransId="{6AC3B348-AEC1-4D23-B180-B2CC94BD0A4C}" sibTransId="{87A6DAF8-411C-4D8D-AF07-100EAD49B675}"/>
    <dgm:cxn modelId="{E883E555-8F74-4A3F-92D2-65D4BED70B58}" srcId="{5968D70C-B701-4E25-B4D4-D78D3D06CAC7}" destId="{D7D83E90-B74B-478A-B461-0DF23D6E92AC}" srcOrd="0" destOrd="0" parTransId="{1679E1BD-694E-4DF3-8292-24219A6A2C5B}" sibTransId="{D0D3D2E0-7108-4B9B-A2A0-BBC9D52111A7}"/>
    <dgm:cxn modelId="{C1B54E12-FEBE-EF4D-A747-E7F00B9AC653}" type="presParOf" srcId="{649DB408-FDAC-408D-9A9E-112CD765E1EF}" destId="{8A548F07-896E-47EA-9D11-BB715FBEE794}" srcOrd="0" destOrd="0" presId="urn:microsoft.com/office/officeart/2005/8/layout/vList5"/>
    <dgm:cxn modelId="{3B9C4B9D-B280-BE45-952F-428DEC96E878}" type="presParOf" srcId="{8A548F07-896E-47EA-9D11-BB715FBEE794}" destId="{F24534FF-3EA8-4046-B0BA-2FAC0BA2DEEE}" srcOrd="0" destOrd="0" presId="urn:microsoft.com/office/officeart/2005/8/layout/vList5"/>
    <dgm:cxn modelId="{A1C10C3A-7ECD-4846-8160-53A09942670B}" type="presParOf" srcId="{649DB408-FDAC-408D-9A9E-112CD765E1EF}" destId="{797B8D7D-2DC0-42A8-9FF2-DF8B581E4D55}" srcOrd="1" destOrd="0" presId="urn:microsoft.com/office/officeart/2005/8/layout/vList5"/>
    <dgm:cxn modelId="{85E0AC5B-2B83-9546-BE7A-436AECFAA83A}" type="presParOf" srcId="{649DB408-FDAC-408D-9A9E-112CD765E1EF}" destId="{040A5AFA-2C85-4DC7-8FF0-D1D06BCCC55B}" srcOrd="2" destOrd="0" presId="urn:microsoft.com/office/officeart/2005/8/layout/vList5"/>
    <dgm:cxn modelId="{77EAE894-9C19-AA47-9B2E-930CF6BABD89}" type="presParOf" srcId="{040A5AFA-2C85-4DC7-8FF0-D1D06BCCC55B}" destId="{49195E3B-F908-4B27-88CA-BE1C75173B41}" srcOrd="0" destOrd="0" presId="urn:microsoft.com/office/officeart/2005/8/layout/vList5"/>
    <dgm:cxn modelId="{97F2CC3B-D1A5-A240-9377-2BB513235ABD}" type="presParOf" srcId="{649DB408-FDAC-408D-9A9E-112CD765E1EF}" destId="{A7B4F22B-D1BD-4BCA-9CEC-5782B0DEAEBC}" srcOrd="3" destOrd="0" presId="urn:microsoft.com/office/officeart/2005/8/layout/vList5"/>
    <dgm:cxn modelId="{F1F7877F-DB15-A444-816E-FFEC21F9D9CB}" type="presParOf" srcId="{649DB408-FDAC-408D-9A9E-112CD765E1EF}" destId="{13041E6B-C64E-44E2-9B2A-D7188AC92C98}" srcOrd="4" destOrd="0" presId="urn:microsoft.com/office/officeart/2005/8/layout/vList5"/>
    <dgm:cxn modelId="{E92DA175-76BC-924A-8B38-4CA9911CC07B}" type="presParOf" srcId="{13041E6B-C64E-44E2-9B2A-D7188AC92C98}" destId="{0F1E3294-7132-41E7-9287-3BD12233F06D}" srcOrd="0" destOrd="0" presId="urn:microsoft.com/office/officeart/2005/8/layout/vList5"/>
    <dgm:cxn modelId="{C5986352-F636-4844-BED0-659DD9F9DF3A}" type="presParOf" srcId="{649DB408-FDAC-408D-9A9E-112CD765E1EF}" destId="{F807BD05-C78F-4BBD-A7EB-4298D7B90CD1}" srcOrd="5" destOrd="0" presId="urn:microsoft.com/office/officeart/2005/8/layout/vList5"/>
    <dgm:cxn modelId="{E4F5E6A0-A27D-DD46-9223-47A92ABD815F}" type="presParOf" srcId="{649DB408-FDAC-408D-9A9E-112CD765E1EF}" destId="{9A354F39-CA9D-4DAF-8E4E-3A6F13CCB4D6}" srcOrd="6" destOrd="0" presId="urn:microsoft.com/office/officeart/2005/8/layout/vList5"/>
    <dgm:cxn modelId="{6668554C-5984-334B-9138-252ED6EFFCDF}" type="presParOf" srcId="{9A354F39-CA9D-4DAF-8E4E-3A6F13CCB4D6}" destId="{5DA9F239-0988-49D7-9D28-649F17684BD6}" srcOrd="0" destOrd="0" presId="urn:microsoft.com/office/officeart/2005/8/layout/vList5"/>
    <dgm:cxn modelId="{ABFBF16A-0808-804D-AADF-CBB5F41B94D5}" type="presParOf" srcId="{649DB408-FDAC-408D-9A9E-112CD765E1EF}" destId="{8CD782FD-A513-47DB-BFAF-EC47F99D619D}" srcOrd="7" destOrd="0" presId="urn:microsoft.com/office/officeart/2005/8/layout/vList5"/>
    <dgm:cxn modelId="{F4E943F5-51DA-8F48-97BE-EF478995617A}" type="presParOf" srcId="{649DB408-FDAC-408D-9A9E-112CD765E1EF}" destId="{F43E5540-CE40-42DD-B912-7A781FA9A768}" srcOrd="8" destOrd="0" presId="urn:microsoft.com/office/officeart/2005/8/layout/vList5"/>
    <dgm:cxn modelId="{3902E1E7-04D6-7140-8AD6-0DEB7E69F65C}" type="presParOf" srcId="{F43E5540-CE40-42DD-B912-7A781FA9A768}" destId="{614A8EF0-B084-41BF-8563-A110DACA0B66}" srcOrd="0" destOrd="0" presId="urn:microsoft.com/office/officeart/2005/8/layout/vList5"/>
    <dgm:cxn modelId="{5B9F4291-6620-AB49-AFB4-5026C55836A9}" type="presParOf" srcId="{649DB408-FDAC-408D-9A9E-112CD765E1EF}" destId="{3C33EA24-2DE8-4CDD-AD3D-B1A8242DD52A}" srcOrd="9" destOrd="0" presId="urn:microsoft.com/office/officeart/2005/8/layout/vList5"/>
    <dgm:cxn modelId="{D62F208E-2C27-9343-836C-799F34C786F9}" type="presParOf" srcId="{649DB408-FDAC-408D-9A9E-112CD765E1EF}" destId="{ABBE9454-E497-47C8-AAC3-0B1EF0C0D991}" srcOrd="10" destOrd="0" presId="urn:microsoft.com/office/officeart/2005/8/layout/vList5"/>
    <dgm:cxn modelId="{CBE87BAE-02FE-2C44-A42B-AD6BCAC9BBD2}" type="presParOf" srcId="{ABBE9454-E497-47C8-AAC3-0B1EF0C0D991}" destId="{5D12AE53-FA04-4F25-8FF7-08A4E19E9E3D}" srcOrd="0" destOrd="0" presId="urn:microsoft.com/office/officeart/2005/8/layout/vList5"/>
    <dgm:cxn modelId="{CE9207F3-9B72-7B4E-AEC9-837EDBD9AD2E}" type="presParOf" srcId="{ABBE9454-E497-47C8-AAC3-0B1EF0C0D991}" destId="{6CE4765D-B7C7-4664-A2E3-5B3F2EA27149}" srcOrd="1" destOrd="0" presId="urn:microsoft.com/office/officeart/2005/8/layout/vList5"/>
    <dgm:cxn modelId="{173A9059-8EF1-2F45-B24A-BF5EB7C7C335}" type="presParOf" srcId="{649DB408-FDAC-408D-9A9E-112CD765E1EF}" destId="{9E24A604-22AB-4301-B741-4873B0F0077C}" srcOrd="11" destOrd="0" presId="urn:microsoft.com/office/officeart/2005/8/layout/vList5"/>
    <dgm:cxn modelId="{414E57C4-0299-624A-B8AB-5BB164E3A4AF}" type="presParOf" srcId="{649DB408-FDAC-408D-9A9E-112CD765E1EF}" destId="{148636A6-DC89-40E6-80BA-21FF68051494}" srcOrd="12" destOrd="0" presId="urn:microsoft.com/office/officeart/2005/8/layout/vList5"/>
    <dgm:cxn modelId="{32E279D4-4DB4-2D4F-B89E-4D0705262CD4}" type="presParOf" srcId="{148636A6-DC89-40E6-80BA-21FF68051494}" destId="{C702EA31-D403-43EB-94D0-94C6BF5EAB9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56201-5717-484A-B15E-7A809ED8C1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C4597-C41F-45B3-8CDF-A227B087E28D}">
      <dgm:prSet custT="1"/>
      <dgm:spPr>
        <a:solidFill>
          <a:srgbClr val="27697B"/>
        </a:solidFill>
      </dgm:spPr>
      <dgm:t>
        <a:bodyPr/>
        <a:lstStyle/>
        <a:p>
          <a:pPr algn="r"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 итальянского языка</a:t>
          </a:r>
        </a:p>
        <a:p>
          <a:pPr algn="r" rtl="0"/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3B348-AEC1-4D23-B180-B2CC94BD0A4C}" type="parTrans" cxnId="{61C39E77-42D7-400A-998E-822813A12168}">
      <dgm:prSet/>
      <dgm:spPr/>
      <dgm:t>
        <a:bodyPr/>
        <a:lstStyle/>
        <a:p>
          <a:endParaRPr lang="ru-RU"/>
        </a:p>
      </dgm:t>
    </dgm:pt>
    <dgm:pt modelId="{87A6DAF8-411C-4D8D-AF07-100EAD49B675}" type="sibTrans" cxnId="{61C39E77-42D7-400A-998E-822813A12168}">
      <dgm:prSet/>
      <dgm:spPr/>
      <dgm:t>
        <a:bodyPr/>
        <a:lstStyle/>
        <a:p>
          <a:endParaRPr lang="ru-RU"/>
        </a:p>
      </dgm:t>
    </dgm:pt>
    <dgm:pt modelId="{1B4118C2-C53C-4CDE-9D8A-474CBDE1355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BB673-8448-4E6C-B1CB-16B2D71427AA}" type="parTrans" cxnId="{DEA22939-D473-47A1-9AF8-2F0170678470}">
      <dgm:prSet/>
      <dgm:spPr/>
      <dgm:t>
        <a:bodyPr/>
        <a:lstStyle/>
        <a:p>
          <a:endParaRPr lang="ru-RU"/>
        </a:p>
      </dgm:t>
    </dgm:pt>
    <dgm:pt modelId="{6B68EB65-5803-42B3-9BD7-51FDB767D026}" type="sibTrans" cxnId="{DEA22939-D473-47A1-9AF8-2F0170678470}">
      <dgm:prSet/>
      <dgm:spPr/>
      <dgm:t>
        <a:bodyPr/>
        <a:lstStyle/>
        <a:p>
          <a:endParaRPr lang="ru-RU"/>
        </a:p>
      </dgm:t>
    </dgm:pt>
    <dgm:pt modelId="{2D41F59A-FDC1-4720-B0EF-02FD163E15B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Италию на 1 семестр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D6595-0E89-468D-B65A-B9FB60D3EC52}" type="parTrans" cxnId="{C03D05DD-6F97-4F58-A38F-DDDEA000FDE9}">
      <dgm:prSet/>
      <dgm:spPr/>
      <dgm:t>
        <a:bodyPr/>
        <a:lstStyle/>
        <a:p>
          <a:endParaRPr lang="ru-RU"/>
        </a:p>
      </dgm:t>
    </dgm:pt>
    <dgm:pt modelId="{E4CF53C8-25A8-4FB7-BC8B-2AED47C45088}" type="sibTrans" cxnId="{C03D05DD-6F97-4F58-A38F-DDDEA000FDE9}">
      <dgm:prSet/>
      <dgm:spPr/>
      <dgm:t>
        <a:bodyPr/>
        <a:lstStyle/>
        <a:p>
          <a:endParaRPr lang="ru-RU"/>
        </a:p>
      </dgm:t>
    </dgm:pt>
    <dgm:pt modelId="{5968D70C-B701-4E25-B4D4-D78D3D06CAC7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840B-692C-4F53-994C-AE07CFFA4F34}" type="parTrans" cxnId="{55A0AE5F-97CF-49A9-88FF-603725AE67F1}">
      <dgm:prSet/>
      <dgm:spPr/>
      <dgm:t>
        <a:bodyPr/>
        <a:lstStyle/>
        <a:p>
          <a:endParaRPr lang="ru-RU"/>
        </a:p>
      </dgm:t>
    </dgm:pt>
    <dgm:pt modelId="{D662D37B-8D89-4167-BA2C-8E286929C578}" type="sibTrans" cxnId="{55A0AE5F-97CF-49A9-88FF-603725AE67F1}">
      <dgm:prSet/>
      <dgm:spPr/>
      <dgm:t>
        <a:bodyPr/>
        <a:lstStyle/>
        <a:p>
          <a:endParaRPr lang="ru-RU"/>
        </a:p>
      </dgm:t>
    </dgm:pt>
    <dgm:pt modelId="{D7D83E90-B74B-478A-B461-0DF23D6E92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по результатам междисциплинарного экзамена по направлению «Экономика» и экзамена по английскому языку</a:t>
          </a:r>
          <a:endParaRPr lang="ru-RU" dirty="0">
            <a:solidFill>
              <a:srgbClr val="1C4B58"/>
            </a:solidFill>
          </a:endParaRPr>
        </a:p>
      </dgm:t>
    </dgm:pt>
    <dgm:pt modelId="{1679E1BD-694E-4DF3-8292-24219A6A2C5B}" type="parTrans" cxnId="{E883E555-8F74-4A3F-92D2-65D4BED70B58}">
      <dgm:prSet/>
      <dgm:spPr/>
      <dgm:t>
        <a:bodyPr/>
        <a:lstStyle/>
        <a:p>
          <a:endParaRPr lang="ru-RU"/>
        </a:p>
      </dgm:t>
    </dgm:pt>
    <dgm:pt modelId="{D0D3D2E0-7108-4B9B-A2A0-BBC9D52111A7}" type="sibTrans" cxnId="{E883E555-8F74-4A3F-92D2-65D4BED70B58}">
      <dgm:prSet/>
      <dgm:spPr/>
      <dgm:t>
        <a:bodyPr/>
        <a:lstStyle/>
        <a:p>
          <a:endParaRPr lang="ru-RU"/>
        </a:p>
      </dgm:t>
    </dgm:pt>
    <dgm:pt modelId="{50291C75-7A24-4C79-8A24-4C53F859FCF8}">
      <dgm:prSet/>
      <dgm:spPr>
        <a:solidFill>
          <a:srgbClr val="27697B"/>
        </a:solidFill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итальянский (диплом Ла Сапиенца)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EB28A-A893-409C-8F03-943F430A3B5F}" type="parTrans" cxnId="{E2C8E407-014C-4BBD-BF51-014023121980}">
      <dgm:prSet/>
      <dgm:spPr/>
      <dgm:t>
        <a:bodyPr/>
        <a:lstStyle/>
        <a:p>
          <a:endParaRPr lang="ru-RU"/>
        </a:p>
      </dgm:t>
    </dgm:pt>
    <dgm:pt modelId="{63C99E92-06EB-4823-B44B-CF9AFAAB8698}" type="sibTrans" cxnId="{E2C8E407-014C-4BBD-BF51-014023121980}">
      <dgm:prSet/>
      <dgm:spPr/>
      <dgm:t>
        <a:bodyPr/>
        <a:lstStyle/>
        <a:p>
          <a:endParaRPr lang="ru-RU"/>
        </a:p>
      </dgm:t>
    </dgm:pt>
    <dgm:pt modelId="{C5674FB0-8337-4F46-828D-110B83C2176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DEC69-C249-4B09-B5FD-6B3D7521A3DF}" type="parTrans" cxnId="{92F5619E-8D14-4458-AB2E-A485725F0953}">
      <dgm:prSet/>
      <dgm:spPr/>
      <dgm:t>
        <a:bodyPr/>
        <a:lstStyle/>
        <a:p>
          <a:endParaRPr lang="ru-RU"/>
        </a:p>
      </dgm:t>
    </dgm:pt>
    <dgm:pt modelId="{C728CAA8-C1F7-480F-8AF8-463E800D7B64}" type="sibTrans" cxnId="{92F5619E-8D14-4458-AB2E-A485725F0953}">
      <dgm:prSet/>
      <dgm:spPr/>
      <dgm:t>
        <a:bodyPr/>
        <a:lstStyle/>
        <a:p>
          <a:endParaRPr lang="ru-RU"/>
        </a:p>
      </dgm:t>
    </dgm:pt>
    <dgm:pt modelId="{8496AD20-F49E-4045-ACED-7E77F67664D4}">
      <dgm:prSet/>
      <dgm:spPr/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по итогам мотивационного собеседования </a:t>
          </a:r>
          <a:endParaRPr lang="ru-RU" dirty="0">
            <a:solidFill>
              <a:srgbClr val="1C4B58"/>
            </a:solidFill>
          </a:endParaRPr>
        </a:p>
      </dgm:t>
    </dgm:pt>
    <dgm:pt modelId="{81925899-18B1-49D4-9D8B-851F930C239C}" type="parTrans" cxnId="{DCBFBA1B-E5C2-4D4B-9C18-32DC9BFAA710}">
      <dgm:prSet/>
      <dgm:spPr/>
      <dgm:t>
        <a:bodyPr/>
        <a:lstStyle/>
        <a:p>
          <a:endParaRPr lang="ru-RU"/>
        </a:p>
      </dgm:t>
    </dgm:pt>
    <dgm:pt modelId="{A21C5E21-0E11-46EA-9C8D-92C23C2707D7}" type="sibTrans" cxnId="{DCBFBA1B-E5C2-4D4B-9C18-32DC9BFAA710}">
      <dgm:prSet/>
      <dgm:spPr/>
      <dgm:t>
        <a:bodyPr/>
        <a:lstStyle/>
        <a:p>
          <a:endParaRPr lang="ru-RU"/>
        </a:p>
      </dgm:t>
    </dgm:pt>
    <dgm:pt modelId="{649DB408-FDAC-408D-9A9E-112CD765E1EF}" type="pres">
      <dgm:prSet presAssocID="{8C156201-5717-484A-B15E-7A809ED8C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8F07-896E-47EA-9D11-BB715FBEE794}" type="pres">
      <dgm:prSet presAssocID="{EA4C4597-C41F-45B3-8CDF-A227B087E28D}" presName="linNode" presStyleCnt="0"/>
      <dgm:spPr/>
    </dgm:pt>
    <dgm:pt modelId="{F24534FF-3EA8-4046-B0BA-2FAC0BA2DEEE}" type="pres">
      <dgm:prSet presAssocID="{EA4C4597-C41F-45B3-8CDF-A227B087E28D}" presName="parentText" presStyleLbl="node1" presStyleIdx="0" presStyleCnt="6" custScaleX="172218" custLinFactX="5424" custLinFactNeighborX="100000" custLinFactNeighborY="-25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97B8D7D-2DC0-42A8-9FF2-DF8B581E4D55}" type="pres">
      <dgm:prSet presAssocID="{87A6DAF8-411C-4D8D-AF07-100EAD49B675}" presName="sp" presStyleCnt="0"/>
      <dgm:spPr/>
    </dgm:pt>
    <dgm:pt modelId="{040A5AFA-2C85-4DC7-8FF0-D1D06BCCC55B}" type="pres">
      <dgm:prSet presAssocID="{1B4118C2-C53C-4CDE-9D8A-474CBDE1355F}" presName="linNode" presStyleCnt="0"/>
      <dgm:spPr/>
    </dgm:pt>
    <dgm:pt modelId="{49195E3B-F908-4B27-88CA-BE1C75173B41}" type="pres">
      <dgm:prSet presAssocID="{1B4118C2-C53C-4CDE-9D8A-474CBDE1355F}" presName="parentText" presStyleLbl="node1" presStyleIdx="1" presStyleCnt="6" custScaleX="172218" custScaleY="77559" custLinFactNeighborX="58458" custLinFactNeighborY="-43109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7B4F22B-D1BD-4BCA-9CEC-5782B0DEAEBC}" type="pres">
      <dgm:prSet presAssocID="{6B68EB65-5803-42B3-9BD7-51FDB767D026}" presName="sp" presStyleCnt="0"/>
      <dgm:spPr/>
    </dgm:pt>
    <dgm:pt modelId="{13041E6B-C64E-44E2-9B2A-D7188AC92C98}" type="pres">
      <dgm:prSet presAssocID="{2D41F59A-FDC1-4720-B0EF-02FD163E15B2}" presName="linNode" presStyleCnt="0"/>
      <dgm:spPr/>
    </dgm:pt>
    <dgm:pt modelId="{0F1E3294-7132-41E7-9287-3BD12233F06D}" type="pres">
      <dgm:prSet presAssocID="{2D41F59A-FDC1-4720-B0EF-02FD163E15B2}" presName="parentText" presStyleLbl="node1" presStyleIdx="2" presStyleCnt="6" custScaleX="155970" custScaleY="51240" custLinFactNeighborX="30246" custLinFactNeighborY="-57310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807BD05-C78F-4BBD-A7EB-4298D7B90CD1}" type="pres">
      <dgm:prSet presAssocID="{E4CF53C8-25A8-4FB7-BC8B-2AED47C45088}" presName="sp" presStyleCnt="0"/>
      <dgm:spPr/>
    </dgm:pt>
    <dgm:pt modelId="{F43E5540-CE40-42DD-B912-7A781FA9A768}" type="pres">
      <dgm:prSet presAssocID="{C5674FB0-8337-4F46-828D-110B83C21762}" presName="linNode" presStyleCnt="0"/>
      <dgm:spPr/>
    </dgm:pt>
    <dgm:pt modelId="{614A8EF0-B084-41BF-8563-A110DACA0B66}" type="pres">
      <dgm:prSet presAssocID="{C5674FB0-8337-4F46-828D-110B83C21762}" presName="parentText" presStyleLbl="node1" presStyleIdx="3" presStyleCnt="6" custScaleX="155970" custScaleY="51240" custLinFactNeighborX="10714" custLinFactNeighborY="-6424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C33EA24-2DE8-4CDD-AD3D-B1A8242DD52A}" type="pres">
      <dgm:prSet presAssocID="{C728CAA8-C1F7-480F-8AF8-463E800D7B64}" presName="sp" presStyleCnt="0"/>
      <dgm:spPr/>
    </dgm:pt>
    <dgm:pt modelId="{ABBE9454-E497-47C8-AAC3-0B1EF0C0D991}" type="pres">
      <dgm:prSet presAssocID="{5968D70C-B701-4E25-B4D4-D78D3D06CAC7}" presName="linNode" presStyleCnt="0"/>
      <dgm:spPr/>
    </dgm:pt>
    <dgm:pt modelId="{5D12AE53-FA04-4F25-8FF7-08A4E19E9E3D}" type="pres">
      <dgm:prSet presAssocID="{5968D70C-B701-4E25-B4D4-D78D3D06CAC7}" presName="parentText" presStyleLbl="node1" presStyleIdx="4" presStyleCnt="6" custScaleY="115866" custLinFactNeighborX="6033" custLinFactNeighborY="-69148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CE4765D-B7C7-4664-A2E3-5B3F2EA27149}" type="pres">
      <dgm:prSet presAssocID="{5968D70C-B701-4E25-B4D4-D78D3D06CAC7}" presName="descendantText" presStyleLbl="alignAccFollowNode1" presStyleIdx="0" presStyleCnt="1" custScaleX="89064" custScaleY="135249" custLinFactNeighborX="10649" custLinFactNeighborY="-8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4A604-22AB-4301-B741-4873B0F0077C}" type="pres">
      <dgm:prSet presAssocID="{D662D37B-8D89-4167-BA2C-8E286929C578}" presName="sp" presStyleCnt="0"/>
      <dgm:spPr/>
    </dgm:pt>
    <dgm:pt modelId="{148636A6-DC89-40E6-80BA-21FF68051494}" type="pres">
      <dgm:prSet presAssocID="{50291C75-7A24-4C79-8A24-4C53F859FCF8}" presName="linNode" presStyleCnt="0"/>
      <dgm:spPr/>
    </dgm:pt>
    <dgm:pt modelId="{C702EA31-D403-43EB-94D0-94C6BF5EAB98}" type="pres">
      <dgm:prSet presAssocID="{50291C75-7A24-4C79-8A24-4C53F859FCF8}" presName="parentText" presStyleLbl="node1" presStyleIdx="5" presStyleCnt="6" custScaleX="277778" custScaleY="72961" custLinFactNeighborX="-1041" custLinFactNeighborY="-68128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92F5619E-8D14-4458-AB2E-A485725F0953}" srcId="{8C156201-5717-484A-B15E-7A809ED8C123}" destId="{C5674FB0-8337-4F46-828D-110B83C21762}" srcOrd="3" destOrd="0" parTransId="{088DEC69-C249-4B09-B5FD-6B3D7521A3DF}" sibTransId="{C728CAA8-C1F7-480F-8AF8-463E800D7B64}"/>
    <dgm:cxn modelId="{E9FD9A18-1119-E34F-8FD7-8A14C06DDFD9}" type="presOf" srcId="{D7D83E90-B74B-478A-B461-0DF23D6E92AC}" destId="{6CE4765D-B7C7-4664-A2E3-5B3F2EA27149}" srcOrd="0" destOrd="0" presId="urn:microsoft.com/office/officeart/2005/8/layout/vList5"/>
    <dgm:cxn modelId="{DEA22939-D473-47A1-9AF8-2F0170678470}" srcId="{8C156201-5717-484A-B15E-7A809ED8C123}" destId="{1B4118C2-C53C-4CDE-9D8A-474CBDE1355F}" srcOrd="1" destOrd="0" parTransId="{B01BB673-8448-4E6C-B1CB-16B2D71427AA}" sibTransId="{6B68EB65-5803-42B3-9BD7-51FDB767D026}"/>
    <dgm:cxn modelId="{55A0AE5F-97CF-49A9-88FF-603725AE67F1}" srcId="{8C156201-5717-484A-B15E-7A809ED8C123}" destId="{5968D70C-B701-4E25-B4D4-D78D3D06CAC7}" srcOrd="4" destOrd="0" parTransId="{0A1A840B-692C-4F53-994C-AE07CFFA4F34}" sibTransId="{D662D37B-8D89-4167-BA2C-8E286929C578}"/>
    <dgm:cxn modelId="{8F524541-E98B-C143-88C2-09276C62B55A}" type="presOf" srcId="{8C156201-5717-484A-B15E-7A809ED8C123}" destId="{649DB408-FDAC-408D-9A9E-112CD765E1EF}" srcOrd="0" destOrd="0" presId="urn:microsoft.com/office/officeart/2005/8/layout/vList5"/>
    <dgm:cxn modelId="{C03D05DD-6F97-4F58-A38F-DDDEA000FDE9}" srcId="{8C156201-5717-484A-B15E-7A809ED8C123}" destId="{2D41F59A-FDC1-4720-B0EF-02FD163E15B2}" srcOrd="2" destOrd="0" parTransId="{1A4D6595-0E89-468D-B65A-B9FB60D3EC52}" sibTransId="{E4CF53C8-25A8-4FB7-BC8B-2AED47C45088}"/>
    <dgm:cxn modelId="{9BC1AC33-1241-7B4D-99FD-6C2745F119E1}" type="presOf" srcId="{EA4C4597-C41F-45B3-8CDF-A227B087E28D}" destId="{F24534FF-3EA8-4046-B0BA-2FAC0BA2DEEE}" srcOrd="0" destOrd="0" presId="urn:microsoft.com/office/officeart/2005/8/layout/vList5"/>
    <dgm:cxn modelId="{BF41071A-C793-6347-846F-074FAB4DF197}" type="presOf" srcId="{8496AD20-F49E-4045-ACED-7E77F67664D4}" destId="{6CE4765D-B7C7-4664-A2E3-5B3F2EA27149}" srcOrd="0" destOrd="1" presId="urn:microsoft.com/office/officeart/2005/8/layout/vList5"/>
    <dgm:cxn modelId="{EFC2B574-AF22-3E41-803B-71EBF0A0FA15}" type="presOf" srcId="{2D41F59A-FDC1-4720-B0EF-02FD163E15B2}" destId="{0F1E3294-7132-41E7-9287-3BD12233F06D}" srcOrd="0" destOrd="0" presId="urn:microsoft.com/office/officeart/2005/8/layout/vList5"/>
    <dgm:cxn modelId="{63B90098-6330-EB4A-9ABF-91FF82E665D0}" type="presOf" srcId="{C5674FB0-8337-4F46-828D-110B83C21762}" destId="{614A8EF0-B084-41BF-8563-A110DACA0B66}" srcOrd="0" destOrd="0" presId="urn:microsoft.com/office/officeart/2005/8/layout/vList5"/>
    <dgm:cxn modelId="{330FE6CF-D23F-B34C-BAD9-1A2DBB53712A}" type="presOf" srcId="{50291C75-7A24-4C79-8A24-4C53F859FCF8}" destId="{C702EA31-D403-43EB-94D0-94C6BF5EAB98}" srcOrd="0" destOrd="0" presId="urn:microsoft.com/office/officeart/2005/8/layout/vList5"/>
    <dgm:cxn modelId="{DCBFBA1B-E5C2-4D4B-9C18-32DC9BFAA710}" srcId="{5968D70C-B701-4E25-B4D4-D78D3D06CAC7}" destId="{8496AD20-F49E-4045-ACED-7E77F67664D4}" srcOrd="1" destOrd="0" parTransId="{81925899-18B1-49D4-9D8B-851F930C239C}" sibTransId="{A21C5E21-0E11-46EA-9C8D-92C23C2707D7}"/>
    <dgm:cxn modelId="{59C826F4-38FF-3840-8868-04C8136B1C11}" type="presOf" srcId="{1B4118C2-C53C-4CDE-9D8A-474CBDE1355F}" destId="{49195E3B-F908-4B27-88CA-BE1C75173B41}" srcOrd="0" destOrd="0" presId="urn:microsoft.com/office/officeart/2005/8/layout/vList5"/>
    <dgm:cxn modelId="{E2C8E407-014C-4BBD-BF51-014023121980}" srcId="{8C156201-5717-484A-B15E-7A809ED8C123}" destId="{50291C75-7A24-4C79-8A24-4C53F859FCF8}" srcOrd="5" destOrd="0" parTransId="{319EB28A-A893-409C-8F03-943F430A3B5F}" sibTransId="{63C99E92-06EB-4823-B44B-CF9AFAAB8698}"/>
    <dgm:cxn modelId="{E57FBBCF-E37D-D740-A593-AF7B2D315E44}" type="presOf" srcId="{5968D70C-B701-4E25-B4D4-D78D3D06CAC7}" destId="{5D12AE53-FA04-4F25-8FF7-08A4E19E9E3D}" srcOrd="0" destOrd="0" presId="urn:microsoft.com/office/officeart/2005/8/layout/vList5"/>
    <dgm:cxn modelId="{61C39E77-42D7-400A-998E-822813A12168}" srcId="{8C156201-5717-484A-B15E-7A809ED8C123}" destId="{EA4C4597-C41F-45B3-8CDF-A227B087E28D}" srcOrd="0" destOrd="0" parTransId="{6AC3B348-AEC1-4D23-B180-B2CC94BD0A4C}" sibTransId="{87A6DAF8-411C-4D8D-AF07-100EAD49B675}"/>
    <dgm:cxn modelId="{E883E555-8F74-4A3F-92D2-65D4BED70B58}" srcId="{5968D70C-B701-4E25-B4D4-D78D3D06CAC7}" destId="{D7D83E90-B74B-478A-B461-0DF23D6E92AC}" srcOrd="0" destOrd="0" parTransId="{1679E1BD-694E-4DF3-8292-24219A6A2C5B}" sibTransId="{D0D3D2E0-7108-4B9B-A2A0-BBC9D52111A7}"/>
    <dgm:cxn modelId="{79C113CB-7EFB-894F-B6BA-0F361385703A}" type="presParOf" srcId="{649DB408-FDAC-408D-9A9E-112CD765E1EF}" destId="{8A548F07-896E-47EA-9D11-BB715FBEE794}" srcOrd="0" destOrd="0" presId="urn:microsoft.com/office/officeart/2005/8/layout/vList5"/>
    <dgm:cxn modelId="{61DA51B1-5CA7-CD40-A91F-6EC8D0F5F57A}" type="presParOf" srcId="{8A548F07-896E-47EA-9D11-BB715FBEE794}" destId="{F24534FF-3EA8-4046-B0BA-2FAC0BA2DEEE}" srcOrd="0" destOrd="0" presId="urn:microsoft.com/office/officeart/2005/8/layout/vList5"/>
    <dgm:cxn modelId="{6745EA4B-9750-3249-9374-A94CE7736F46}" type="presParOf" srcId="{649DB408-FDAC-408D-9A9E-112CD765E1EF}" destId="{797B8D7D-2DC0-42A8-9FF2-DF8B581E4D55}" srcOrd="1" destOrd="0" presId="urn:microsoft.com/office/officeart/2005/8/layout/vList5"/>
    <dgm:cxn modelId="{823F6E4A-BEA0-4A47-AC0E-0AC6AB4800D6}" type="presParOf" srcId="{649DB408-FDAC-408D-9A9E-112CD765E1EF}" destId="{040A5AFA-2C85-4DC7-8FF0-D1D06BCCC55B}" srcOrd="2" destOrd="0" presId="urn:microsoft.com/office/officeart/2005/8/layout/vList5"/>
    <dgm:cxn modelId="{033EB52D-9D9A-CF4B-8F7E-6D13A9E8AD27}" type="presParOf" srcId="{040A5AFA-2C85-4DC7-8FF0-D1D06BCCC55B}" destId="{49195E3B-F908-4B27-88CA-BE1C75173B41}" srcOrd="0" destOrd="0" presId="urn:microsoft.com/office/officeart/2005/8/layout/vList5"/>
    <dgm:cxn modelId="{45F74BF8-E849-4C4A-B695-4869D82E2339}" type="presParOf" srcId="{649DB408-FDAC-408D-9A9E-112CD765E1EF}" destId="{A7B4F22B-D1BD-4BCA-9CEC-5782B0DEAEBC}" srcOrd="3" destOrd="0" presId="urn:microsoft.com/office/officeart/2005/8/layout/vList5"/>
    <dgm:cxn modelId="{0B051990-C5B5-2348-9642-C1F6D8DCC411}" type="presParOf" srcId="{649DB408-FDAC-408D-9A9E-112CD765E1EF}" destId="{13041E6B-C64E-44E2-9B2A-D7188AC92C98}" srcOrd="4" destOrd="0" presId="urn:microsoft.com/office/officeart/2005/8/layout/vList5"/>
    <dgm:cxn modelId="{1FAE2229-1F87-B14E-BEE4-F7F96333DC3E}" type="presParOf" srcId="{13041E6B-C64E-44E2-9B2A-D7188AC92C98}" destId="{0F1E3294-7132-41E7-9287-3BD12233F06D}" srcOrd="0" destOrd="0" presId="urn:microsoft.com/office/officeart/2005/8/layout/vList5"/>
    <dgm:cxn modelId="{12637FC8-C19B-0948-B9D3-23937E5C6DB0}" type="presParOf" srcId="{649DB408-FDAC-408D-9A9E-112CD765E1EF}" destId="{F807BD05-C78F-4BBD-A7EB-4298D7B90CD1}" srcOrd="5" destOrd="0" presId="urn:microsoft.com/office/officeart/2005/8/layout/vList5"/>
    <dgm:cxn modelId="{A0D571B9-E24C-EA48-8535-1B70AD94F7DE}" type="presParOf" srcId="{649DB408-FDAC-408D-9A9E-112CD765E1EF}" destId="{F43E5540-CE40-42DD-B912-7A781FA9A768}" srcOrd="6" destOrd="0" presId="urn:microsoft.com/office/officeart/2005/8/layout/vList5"/>
    <dgm:cxn modelId="{15FB976E-5640-6F42-B1B4-665464962E65}" type="presParOf" srcId="{F43E5540-CE40-42DD-B912-7A781FA9A768}" destId="{614A8EF0-B084-41BF-8563-A110DACA0B66}" srcOrd="0" destOrd="0" presId="urn:microsoft.com/office/officeart/2005/8/layout/vList5"/>
    <dgm:cxn modelId="{7FE67E2F-585F-3943-B9F3-8498BEE38DA9}" type="presParOf" srcId="{649DB408-FDAC-408D-9A9E-112CD765E1EF}" destId="{3C33EA24-2DE8-4CDD-AD3D-B1A8242DD52A}" srcOrd="7" destOrd="0" presId="urn:microsoft.com/office/officeart/2005/8/layout/vList5"/>
    <dgm:cxn modelId="{31D7D722-7397-6B4C-961B-9F4B0A097F88}" type="presParOf" srcId="{649DB408-FDAC-408D-9A9E-112CD765E1EF}" destId="{ABBE9454-E497-47C8-AAC3-0B1EF0C0D991}" srcOrd="8" destOrd="0" presId="urn:microsoft.com/office/officeart/2005/8/layout/vList5"/>
    <dgm:cxn modelId="{BA513FFB-DB3C-0140-ABFE-3222B89444E1}" type="presParOf" srcId="{ABBE9454-E497-47C8-AAC3-0B1EF0C0D991}" destId="{5D12AE53-FA04-4F25-8FF7-08A4E19E9E3D}" srcOrd="0" destOrd="0" presId="urn:microsoft.com/office/officeart/2005/8/layout/vList5"/>
    <dgm:cxn modelId="{9C488F42-B3A7-B94B-9FA7-E995B6EF8D5B}" type="presParOf" srcId="{ABBE9454-E497-47C8-AAC3-0B1EF0C0D991}" destId="{6CE4765D-B7C7-4664-A2E3-5B3F2EA27149}" srcOrd="1" destOrd="0" presId="urn:microsoft.com/office/officeart/2005/8/layout/vList5"/>
    <dgm:cxn modelId="{7243AF84-72E8-694A-A677-05558786670F}" type="presParOf" srcId="{649DB408-FDAC-408D-9A9E-112CD765E1EF}" destId="{9E24A604-22AB-4301-B741-4873B0F0077C}" srcOrd="9" destOrd="0" presId="urn:microsoft.com/office/officeart/2005/8/layout/vList5"/>
    <dgm:cxn modelId="{95680877-8CD4-5E4A-80F2-F1085CCD1165}" type="presParOf" srcId="{649DB408-FDAC-408D-9A9E-112CD765E1EF}" destId="{148636A6-DC89-40E6-80BA-21FF68051494}" srcOrd="10" destOrd="0" presId="urn:microsoft.com/office/officeart/2005/8/layout/vList5"/>
    <dgm:cxn modelId="{893B0DDC-7FF5-EA48-A081-928389AAAAF8}" type="presParOf" srcId="{148636A6-DC89-40E6-80BA-21FF68051494}" destId="{C702EA31-D403-43EB-94D0-94C6BF5EAB9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56201-5717-484A-B15E-7A809ED8C1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C4597-C41F-45B3-8CDF-A227B087E28D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доступна студентам после 1 года обучения в вузе, свободно владеющим французским или английским языком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3B348-AEC1-4D23-B180-B2CC94BD0A4C}" type="parTrans" cxnId="{61C39E77-42D7-400A-998E-822813A12168}">
      <dgm:prSet/>
      <dgm:spPr/>
      <dgm:t>
        <a:bodyPr/>
        <a:lstStyle/>
        <a:p>
          <a:endParaRPr lang="ru-RU"/>
        </a:p>
      </dgm:t>
    </dgm:pt>
    <dgm:pt modelId="{87A6DAF8-411C-4D8D-AF07-100EAD49B675}" type="sibTrans" cxnId="{61C39E77-42D7-400A-998E-822813A12168}">
      <dgm:prSet/>
      <dgm:spPr/>
      <dgm:t>
        <a:bodyPr/>
        <a:lstStyle/>
        <a:p>
          <a:endParaRPr lang="ru-RU"/>
        </a:p>
      </dgm:t>
    </dgm:pt>
    <dgm:pt modelId="{1B4118C2-C53C-4CDE-9D8A-474CBDE1355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 обучения на программе – 3 года, предусмотрены учебные поездки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BB673-8448-4E6C-B1CB-16B2D71427AA}" type="parTrans" cxnId="{DEA22939-D473-47A1-9AF8-2F0170678470}">
      <dgm:prSet/>
      <dgm:spPr/>
      <dgm:t>
        <a:bodyPr/>
        <a:lstStyle/>
        <a:p>
          <a:endParaRPr lang="ru-RU"/>
        </a:p>
      </dgm:t>
    </dgm:pt>
    <dgm:pt modelId="{6B68EB65-5803-42B3-9BD7-51FDB767D026}" type="sibTrans" cxnId="{DEA22939-D473-47A1-9AF8-2F0170678470}">
      <dgm:prSet/>
      <dgm:spPr/>
      <dgm:t>
        <a:bodyPr/>
        <a:lstStyle/>
        <a:p>
          <a:endParaRPr lang="ru-RU"/>
        </a:p>
      </dgm:t>
    </dgm:pt>
    <dgm:pt modelId="{2D41F59A-FDC1-4720-B0EF-02FD163E15B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студентов старших курсов возможно поступление </a:t>
          </a:r>
          <a:b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2-й или 3-й год обучения на Российско-французской бакалаврской программе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D6595-0E89-468D-B65A-B9FB60D3EC52}" type="parTrans" cxnId="{C03D05DD-6F97-4F58-A38F-DDDEA000FDE9}">
      <dgm:prSet/>
      <dgm:spPr/>
      <dgm:t>
        <a:bodyPr/>
        <a:lstStyle/>
        <a:p>
          <a:endParaRPr lang="ru-RU"/>
        </a:p>
      </dgm:t>
    </dgm:pt>
    <dgm:pt modelId="{E4CF53C8-25A8-4FB7-BC8B-2AED47C45088}" type="sibTrans" cxnId="{C03D05DD-6F97-4F58-A38F-DDDEA000FDE9}">
      <dgm:prSet/>
      <dgm:spPr/>
      <dgm:t>
        <a:bodyPr/>
        <a:lstStyle/>
        <a:p>
          <a:endParaRPr lang="ru-RU"/>
        </a:p>
      </dgm:t>
    </dgm:pt>
    <dgm:pt modelId="{5968D70C-B701-4E25-B4D4-D78D3D06CAC7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840B-692C-4F53-994C-AE07CFFA4F34}" type="parTrans" cxnId="{55A0AE5F-97CF-49A9-88FF-603725AE67F1}">
      <dgm:prSet/>
      <dgm:spPr/>
      <dgm:t>
        <a:bodyPr/>
        <a:lstStyle/>
        <a:p>
          <a:endParaRPr lang="ru-RU"/>
        </a:p>
      </dgm:t>
    </dgm:pt>
    <dgm:pt modelId="{D662D37B-8D89-4167-BA2C-8E286929C578}" type="sibTrans" cxnId="{55A0AE5F-97CF-49A9-88FF-603725AE67F1}">
      <dgm:prSet/>
      <dgm:spPr/>
      <dgm:t>
        <a:bodyPr/>
        <a:lstStyle/>
        <a:p>
          <a:endParaRPr lang="ru-RU"/>
        </a:p>
      </dgm:t>
    </dgm:pt>
    <dgm:pt modelId="{D7D83E90-B74B-478A-B461-0DF23D6E92A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 по результатам языковых тестов</a:t>
          </a:r>
          <a:endParaRPr lang="ru-RU" dirty="0">
            <a:solidFill>
              <a:srgbClr val="1C4B58"/>
            </a:solidFill>
          </a:endParaRPr>
        </a:p>
      </dgm:t>
    </dgm:pt>
    <dgm:pt modelId="{1679E1BD-694E-4DF3-8292-24219A6A2C5B}" type="parTrans" cxnId="{E883E555-8F74-4A3F-92D2-65D4BED70B58}">
      <dgm:prSet/>
      <dgm:spPr/>
      <dgm:t>
        <a:bodyPr/>
        <a:lstStyle/>
        <a:p>
          <a:endParaRPr lang="ru-RU"/>
        </a:p>
      </dgm:t>
    </dgm:pt>
    <dgm:pt modelId="{D0D3D2E0-7108-4B9B-A2A0-BBC9D52111A7}" type="sibTrans" cxnId="{E883E555-8F74-4A3F-92D2-65D4BED70B58}">
      <dgm:prSet/>
      <dgm:spPr/>
      <dgm:t>
        <a:bodyPr/>
        <a:lstStyle/>
        <a:p>
          <a:endParaRPr lang="ru-RU"/>
        </a:p>
      </dgm:t>
    </dgm:pt>
    <dgm:pt modelId="{7A69C6D1-B7FE-4BF6-AC2E-4276B9C6288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1C4B58"/>
              </a:solidFill>
            </a:rPr>
            <a:t> по итогам мотивационного  собеседования</a:t>
          </a:r>
          <a:endParaRPr lang="ru-RU" dirty="0">
            <a:solidFill>
              <a:srgbClr val="1C4B58"/>
            </a:solidFill>
          </a:endParaRPr>
        </a:p>
      </dgm:t>
    </dgm:pt>
    <dgm:pt modelId="{63B024BB-C8C4-41F5-AC66-265477569B68}" type="parTrans" cxnId="{625221C5-6CA3-4E9E-BC41-7EBD0B017DF4}">
      <dgm:prSet/>
      <dgm:spPr/>
      <dgm:t>
        <a:bodyPr/>
        <a:lstStyle/>
        <a:p>
          <a:endParaRPr lang="ru-RU"/>
        </a:p>
      </dgm:t>
    </dgm:pt>
    <dgm:pt modelId="{18B1A9D8-D707-4869-951D-CF4615D3EF4C}" type="sibTrans" cxnId="{625221C5-6CA3-4E9E-BC41-7EBD0B017DF4}">
      <dgm:prSet/>
      <dgm:spPr/>
      <dgm:t>
        <a:bodyPr/>
        <a:lstStyle/>
        <a:p>
          <a:endParaRPr lang="ru-RU"/>
        </a:p>
      </dgm:t>
    </dgm:pt>
    <dgm:pt modelId="{50291C75-7A24-4C79-8A24-4C53F859FCF8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студенческие билеты французского университета и государственный французский диплом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EB28A-A893-409C-8F03-943F430A3B5F}" type="parTrans" cxnId="{E2C8E407-014C-4BBD-BF51-014023121980}">
      <dgm:prSet/>
      <dgm:spPr/>
      <dgm:t>
        <a:bodyPr/>
        <a:lstStyle/>
        <a:p>
          <a:endParaRPr lang="ru-RU"/>
        </a:p>
      </dgm:t>
    </dgm:pt>
    <dgm:pt modelId="{63C99E92-06EB-4823-B44B-CF9AFAAB8698}" type="sibTrans" cxnId="{E2C8E407-014C-4BBD-BF51-014023121980}">
      <dgm:prSet/>
      <dgm:spPr/>
      <dgm:t>
        <a:bodyPr/>
        <a:lstStyle/>
        <a:p>
          <a:endParaRPr lang="ru-RU"/>
        </a:p>
      </dgm:t>
    </dgm:pt>
    <dgm:pt modelId="{5BF3D3A8-80DC-442F-8D86-44BB4817F24B}">
      <dgm:prSet/>
      <dgm:spPr>
        <a:solidFill>
          <a:srgbClr val="27697B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изучение второго языка (на английской секции – французский, на французской – английский)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51036-D60C-41DB-963C-5F8ABEE5045A}" type="parTrans" cxnId="{DE265418-634E-4B06-897D-4F19D7A4335C}">
      <dgm:prSet/>
      <dgm:spPr/>
      <dgm:t>
        <a:bodyPr/>
        <a:lstStyle/>
        <a:p>
          <a:endParaRPr lang="ru-RU"/>
        </a:p>
      </dgm:t>
    </dgm:pt>
    <dgm:pt modelId="{7404644C-01C2-4774-A988-2865A1B7540C}" type="sibTrans" cxnId="{DE265418-634E-4B06-897D-4F19D7A4335C}">
      <dgm:prSet/>
      <dgm:spPr/>
      <dgm:t>
        <a:bodyPr/>
        <a:lstStyle/>
        <a:p>
          <a:endParaRPr lang="ru-RU"/>
        </a:p>
      </dgm:t>
    </dgm:pt>
    <dgm:pt modelId="{8BED315E-96FD-4F77-9B45-C4CF40C9EF70}">
      <dgm:prSet/>
      <dgm:spPr>
        <a:solidFill>
          <a:srgbClr val="27697B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Трое лучших студентов 1го и 2го года обучения получают 100% скидку на следующий год обучения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9C5D0-13B7-4A80-B352-95A7CD8F176E}" type="parTrans" cxnId="{2C510A6A-53E0-4673-BF2D-96B9258F9DAA}">
      <dgm:prSet/>
      <dgm:spPr/>
      <dgm:t>
        <a:bodyPr/>
        <a:lstStyle/>
        <a:p>
          <a:endParaRPr lang="ru-RU"/>
        </a:p>
      </dgm:t>
    </dgm:pt>
    <dgm:pt modelId="{E4B4696D-DFA5-4667-B757-4A596551609B}" type="sibTrans" cxnId="{2C510A6A-53E0-4673-BF2D-96B9258F9DAA}">
      <dgm:prSet/>
      <dgm:spPr/>
      <dgm:t>
        <a:bodyPr/>
        <a:lstStyle/>
        <a:p>
          <a:endParaRPr lang="ru-RU"/>
        </a:p>
      </dgm:t>
    </dgm:pt>
    <dgm:pt modelId="{649DB408-FDAC-408D-9A9E-112CD765E1EF}" type="pres">
      <dgm:prSet presAssocID="{8C156201-5717-484A-B15E-7A809ED8C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8F07-896E-47EA-9D11-BB715FBEE794}" type="pres">
      <dgm:prSet presAssocID="{EA4C4597-C41F-45B3-8CDF-A227B087E28D}" presName="linNode" presStyleCnt="0"/>
      <dgm:spPr/>
    </dgm:pt>
    <dgm:pt modelId="{F24534FF-3EA8-4046-B0BA-2FAC0BA2DEEE}" type="pres">
      <dgm:prSet presAssocID="{EA4C4597-C41F-45B3-8CDF-A227B087E28D}" presName="parentText" presStyleLbl="node1" presStyleIdx="0" presStyleCnt="7" custScaleX="172218" custLinFactX="5424" custLinFactNeighborX="100000" custLinFactNeighborY="-156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97B8D7D-2DC0-42A8-9FF2-DF8B581E4D55}" type="pres">
      <dgm:prSet presAssocID="{87A6DAF8-411C-4D8D-AF07-100EAD49B675}" presName="sp" presStyleCnt="0"/>
      <dgm:spPr/>
    </dgm:pt>
    <dgm:pt modelId="{040A5AFA-2C85-4DC7-8FF0-D1D06BCCC55B}" type="pres">
      <dgm:prSet presAssocID="{1B4118C2-C53C-4CDE-9D8A-474CBDE1355F}" presName="linNode" presStyleCnt="0"/>
      <dgm:spPr/>
    </dgm:pt>
    <dgm:pt modelId="{49195E3B-F908-4B27-88CA-BE1C75173B41}" type="pres">
      <dgm:prSet presAssocID="{1B4118C2-C53C-4CDE-9D8A-474CBDE1355F}" presName="parentText" presStyleLbl="node1" presStyleIdx="1" presStyleCnt="7" custScaleX="172218" custScaleY="77559" custLinFactNeighborX="88840" custLinFactNeighborY="-16641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7B4F22B-D1BD-4BCA-9CEC-5782B0DEAEBC}" type="pres">
      <dgm:prSet presAssocID="{6B68EB65-5803-42B3-9BD7-51FDB767D026}" presName="sp" presStyleCnt="0"/>
      <dgm:spPr/>
    </dgm:pt>
    <dgm:pt modelId="{2803890E-D3D0-4A8F-BF4D-491AB5E83E40}" type="pres">
      <dgm:prSet presAssocID="{5BF3D3A8-80DC-442F-8D86-44BB4817F24B}" presName="linNode" presStyleCnt="0"/>
      <dgm:spPr/>
    </dgm:pt>
    <dgm:pt modelId="{FE19D8CE-FB0D-48AE-BFD3-7062767A15AA}" type="pres">
      <dgm:prSet presAssocID="{5BF3D3A8-80DC-442F-8D86-44BB4817F24B}" presName="parentText" presStyleLbl="node1" presStyleIdx="2" presStyleCnt="7" custScaleX="172218" custScaleY="77559" custLinFactNeighborX="64968" custLinFactNeighborY="-28389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438F265-EE85-43A4-A9DF-A046E93688F6}" type="pres">
      <dgm:prSet presAssocID="{7404644C-01C2-4774-A988-2865A1B7540C}" presName="sp" presStyleCnt="0"/>
      <dgm:spPr/>
    </dgm:pt>
    <dgm:pt modelId="{13041E6B-C64E-44E2-9B2A-D7188AC92C98}" type="pres">
      <dgm:prSet presAssocID="{2D41F59A-FDC1-4720-B0EF-02FD163E15B2}" presName="linNode" presStyleCnt="0"/>
      <dgm:spPr/>
    </dgm:pt>
    <dgm:pt modelId="{0F1E3294-7132-41E7-9287-3BD12233F06D}" type="pres">
      <dgm:prSet presAssocID="{2D41F59A-FDC1-4720-B0EF-02FD163E15B2}" presName="parentText" presStyleLbl="node1" presStyleIdx="3" presStyleCnt="7" custScaleX="172916" custLinFactNeighborX="45437" custLinFactNeighborY="-40136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807BD05-C78F-4BBD-A7EB-4298D7B90CD1}" type="pres">
      <dgm:prSet presAssocID="{E4CF53C8-25A8-4FB7-BC8B-2AED47C45088}" presName="sp" presStyleCnt="0"/>
      <dgm:spPr/>
    </dgm:pt>
    <dgm:pt modelId="{0EC21957-C8B4-404B-8C13-FF75532F34DA}" type="pres">
      <dgm:prSet presAssocID="{8BED315E-96FD-4F77-9B45-C4CF40C9EF70}" presName="linNode" presStyleCnt="0"/>
      <dgm:spPr/>
    </dgm:pt>
    <dgm:pt modelId="{A4988FE8-EC2B-4119-B85A-A1C7970398D8}" type="pres">
      <dgm:prSet presAssocID="{8BED315E-96FD-4F77-9B45-C4CF40C9EF70}" presName="parentText" presStyleLbl="node1" presStyleIdx="4" presStyleCnt="7" custScaleX="172218" custScaleY="77559" custLinFactNeighborX="8544" custLinFactNeighborY="-5662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77FBF91-C861-4078-8319-14F162E4D68D}" type="pres">
      <dgm:prSet presAssocID="{E4B4696D-DFA5-4667-B757-4A596551609B}" presName="sp" presStyleCnt="0"/>
      <dgm:spPr/>
    </dgm:pt>
    <dgm:pt modelId="{ABBE9454-E497-47C8-AAC3-0B1EF0C0D991}" type="pres">
      <dgm:prSet presAssocID="{5968D70C-B701-4E25-B4D4-D78D3D06CAC7}" presName="linNode" presStyleCnt="0"/>
      <dgm:spPr/>
    </dgm:pt>
    <dgm:pt modelId="{5D12AE53-FA04-4F25-8FF7-08A4E19E9E3D}" type="pres">
      <dgm:prSet presAssocID="{5968D70C-B701-4E25-B4D4-D78D3D06CAC7}" presName="parentText" presStyleLbl="node1" presStyleIdx="5" presStyleCnt="7" custLinFactNeighborX="-76" custLinFactNeighborY="-77221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CE4765D-B7C7-4664-A2E3-5B3F2EA27149}" type="pres">
      <dgm:prSet presAssocID="{5968D70C-B701-4E25-B4D4-D78D3D06CAC7}" presName="descendantText" presStyleLbl="alignAccFollowNode1" presStyleIdx="0" presStyleCnt="1" custScaleX="89064" custLinFactNeighborX="-2480" custLinFactNeighborY="-8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4A604-22AB-4301-B741-4873B0F0077C}" type="pres">
      <dgm:prSet presAssocID="{D662D37B-8D89-4167-BA2C-8E286929C578}" presName="sp" presStyleCnt="0"/>
      <dgm:spPr/>
    </dgm:pt>
    <dgm:pt modelId="{148636A6-DC89-40E6-80BA-21FF68051494}" type="pres">
      <dgm:prSet presAssocID="{50291C75-7A24-4C79-8A24-4C53F859FCF8}" presName="linNode" presStyleCnt="0"/>
      <dgm:spPr/>
    </dgm:pt>
    <dgm:pt modelId="{C702EA31-D403-43EB-94D0-94C6BF5EAB98}" type="pres">
      <dgm:prSet presAssocID="{50291C75-7A24-4C79-8A24-4C53F859FCF8}" presName="parentText" presStyleLbl="node1" presStyleIdx="6" presStyleCnt="7" custScaleX="277778" custScaleY="100869" custLinFactNeighborX="-136" custLinFactNeighborY="-9645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0A1D800-C23C-3148-98B5-4C36C3D78B2A}" type="presOf" srcId="{50291C75-7A24-4C79-8A24-4C53F859FCF8}" destId="{C702EA31-D403-43EB-94D0-94C6BF5EAB98}" srcOrd="0" destOrd="0" presId="urn:microsoft.com/office/officeart/2005/8/layout/vList5"/>
    <dgm:cxn modelId="{625221C5-6CA3-4E9E-BC41-7EBD0B017DF4}" srcId="{5968D70C-B701-4E25-B4D4-D78D3D06CAC7}" destId="{7A69C6D1-B7FE-4BF6-AC2E-4276B9C6288F}" srcOrd="1" destOrd="0" parTransId="{63B024BB-C8C4-41F5-AC66-265477569B68}" sibTransId="{18B1A9D8-D707-4869-951D-CF4615D3EF4C}"/>
    <dgm:cxn modelId="{20F117FE-BBF5-0C44-807C-578A8FC1CF53}" type="presOf" srcId="{1B4118C2-C53C-4CDE-9D8A-474CBDE1355F}" destId="{49195E3B-F908-4B27-88CA-BE1C75173B41}" srcOrd="0" destOrd="0" presId="urn:microsoft.com/office/officeart/2005/8/layout/vList5"/>
    <dgm:cxn modelId="{DEA22939-D473-47A1-9AF8-2F0170678470}" srcId="{8C156201-5717-484A-B15E-7A809ED8C123}" destId="{1B4118C2-C53C-4CDE-9D8A-474CBDE1355F}" srcOrd="1" destOrd="0" parTransId="{B01BB673-8448-4E6C-B1CB-16B2D71427AA}" sibTransId="{6B68EB65-5803-42B3-9BD7-51FDB767D026}"/>
    <dgm:cxn modelId="{55A0AE5F-97CF-49A9-88FF-603725AE67F1}" srcId="{8C156201-5717-484A-B15E-7A809ED8C123}" destId="{5968D70C-B701-4E25-B4D4-D78D3D06CAC7}" srcOrd="5" destOrd="0" parTransId="{0A1A840B-692C-4F53-994C-AE07CFFA4F34}" sibTransId="{D662D37B-8D89-4167-BA2C-8E286929C578}"/>
    <dgm:cxn modelId="{028AD30E-392F-5048-9556-5FF25A34AF2E}" type="presOf" srcId="{D7D83E90-B74B-478A-B461-0DF23D6E92AC}" destId="{6CE4765D-B7C7-4664-A2E3-5B3F2EA27149}" srcOrd="0" destOrd="0" presId="urn:microsoft.com/office/officeart/2005/8/layout/vList5"/>
    <dgm:cxn modelId="{C03D05DD-6F97-4F58-A38F-DDDEA000FDE9}" srcId="{8C156201-5717-484A-B15E-7A809ED8C123}" destId="{2D41F59A-FDC1-4720-B0EF-02FD163E15B2}" srcOrd="3" destOrd="0" parTransId="{1A4D6595-0E89-468D-B65A-B9FB60D3EC52}" sibTransId="{E4CF53C8-25A8-4FB7-BC8B-2AED47C45088}"/>
    <dgm:cxn modelId="{DE265418-634E-4B06-897D-4F19D7A4335C}" srcId="{8C156201-5717-484A-B15E-7A809ED8C123}" destId="{5BF3D3A8-80DC-442F-8D86-44BB4817F24B}" srcOrd="2" destOrd="0" parTransId="{DE351036-D60C-41DB-963C-5F8ABEE5045A}" sibTransId="{7404644C-01C2-4774-A988-2865A1B7540C}"/>
    <dgm:cxn modelId="{D2D38C9C-75A4-2545-AA4D-95F9C3877747}" type="presOf" srcId="{EA4C4597-C41F-45B3-8CDF-A227B087E28D}" destId="{F24534FF-3EA8-4046-B0BA-2FAC0BA2DEEE}" srcOrd="0" destOrd="0" presId="urn:microsoft.com/office/officeart/2005/8/layout/vList5"/>
    <dgm:cxn modelId="{BC3D808A-CC3F-054F-B5FD-2BDFE627555C}" type="presOf" srcId="{8BED315E-96FD-4F77-9B45-C4CF40C9EF70}" destId="{A4988FE8-EC2B-4119-B85A-A1C7970398D8}" srcOrd="0" destOrd="0" presId="urn:microsoft.com/office/officeart/2005/8/layout/vList5"/>
    <dgm:cxn modelId="{2C510A6A-53E0-4673-BF2D-96B9258F9DAA}" srcId="{8C156201-5717-484A-B15E-7A809ED8C123}" destId="{8BED315E-96FD-4F77-9B45-C4CF40C9EF70}" srcOrd="4" destOrd="0" parTransId="{EFA9C5D0-13B7-4A80-B352-95A7CD8F176E}" sibTransId="{E4B4696D-DFA5-4667-B757-4A596551609B}"/>
    <dgm:cxn modelId="{A768424B-6D72-C24F-91B0-20C9831A5F77}" type="presOf" srcId="{7A69C6D1-B7FE-4BF6-AC2E-4276B9C6288F}" destId="{6CE4765D-B7C7-4664-A2E3-5B3F2EA27149}" srcOrd="0" destOrd="1" presId="urn:microsoft.com/office/officeart/2005/8/layout/vList5"/>
    <dgm:cxn modelId="{E2C8E407-014C-4BBD-BF51-014023121980}" srcId="{8C156201-5717-484A-B15E-7A809ED8C123}" destId="{50291C75-7A24-4C79-8A24-4C53F859FCF8}" srcOrd="6" destOrd="0" parTransId="{319EB28A-A893-409C-8F03-943F430A3B5F}" sibTransId="{63C99E92-06EB-4823-B44B-CF9AFAAB8698}"/>
    <dgm:cxn modelId="{9D202471-D8EB-024D-8DF5-C6E72F750DD3}" type="presOf" srcId="{8C156201-5717-484A-B15E-7A809ED8C123}" destId="{649DB408-FDAC-408D-9A9E-112CD765E1EF}" srcOrd="0" destOrd="0" presId="urn:microsoft.com/office/officeart/2005/8/layout/vList5"/>
    <dgm:cxn modelId="{09E2D250-68BB-324B-93CB-F038A828B590}" type="presOf" srcId="{5BF3D3A8-80DC-442F-8D86-44BB4817F24B}" destId="{FE19D8CE-FB0D-48AE-BFD3-7062767A15AA}" srcOrd="0" destOrd="0" presId="urn:microsoft.com/office/officeart/2005/8/layout/vList5"/>
    <dgm:cxn modelId="{61C39E77-42D7-400A-998E-822813A12168}" srcId="{8C156201-5717-484A-B15E-7A809ED8C123}" destId="{EA4C4597-C41F-45B3-8CDF-A227B087E28D}" srcOrd="0" destOrd="0" parTransId="{6AC3B348-AEC1-4D23-B180-B2CC94BD0A4C}" sibTransId="{87A6DAF8-411C-4D8D-AF07-100EAD49B675}"/>
    <dgm:cxn modelId="{D1060848-F1DE-7A46-9678-1C6F8B2FFA46}" type="presOf" srcId="{5968D70C-B701-4E25-B4D4-D78D3D06CAC7}" destId="{5D12AE53-FA04-4F25-8FF7-08A4E19E9E3D}" srcOrd="0" destOrd="0" presId="urn:microsoft.com/office/officeart/2005/8/layout/vList5"/>
    <dgm:cxn modelId="{782C47B7-035F-154B-AC23-6E79444ACA69}" type="presOf" srcId="{2D41F59A-FDC1-4720-B0EF-02FD163E15B2}" destId="{0F1E3294-7132-41E7-9287-3BD12233F06D}" srcOrd="0" destOrd="0" presId="urn:microsoft.com/office/officeart/2005/8/layout/vList5"/>
    <dgm:cxn modelId="{E883E555-8F74-4A3F-92D2-65D4BED70B58}" srcId="{5968D70C-B701-4E25-B4D4-D78D3D06CAC7}" destId="{D7D83E90-B74B-478A-B461-0DF23D6E92AC}" srcOrd="0" destOrd="0" parTransId="{1679E1BD-694E-4DF3-8292-24219A6A2C5B}" sibTransId="{D0D3D2E0-7108-4B9B-A2A0-BBC9D52111A7}"/>
    <dgm:cxn modelId="{44B233A2-D2CB-3E45-8085-3D6455B6B841}" type="presParOf" srcId="{649DB408-FDAC-408D-9A9E-112CD765E1EF}" destId="{8A548F07-896E-47EA-9D11-BB715FBEE794}" srcOrd="0" destOrd="0" presId="urn:microsoft.com/office/officeart/2005/8/layout/vList5"/>
    <dgm:cxn modelId="{548A5D03-2878-014D-901B-3925AC893B09}" type="presParOf" srcId="{8A548F07-896E-47EA-9D11-BB715FBEE794}" destId="{F24534FF-3EA8-4046-B0BA-2FAC0BA2DEEE}" srcOrd="0" destOrd="0" presId="urn:microsoft.com/office/officeart/2005/8/layout/vList5"/>
    <dgm:cxn modelId="{22B2A745-4A77-BF4C-850B-63860BBA44AB}" type="presParOf" srcId="{649DB408-FDAC-408D-9A9E-112CD765E1EF}" destId="{797B8D7D-2DC0-42A8-9FF2-DF8B581E4D55}" srcOrd="1" destOrd="0" presId="urn:microsoft.com/office/officeart/2005/8/layout/vList5"/>
    <dgm:cxn modelId="{806C0865-3E00-CB41-BDEF-328CFF5D2493}" type="presParOf" srcId="{649DB408-FDAC-408D-9A9E-112CD765E1EF}" destId="{040A5AFA-2C85-4DC7-8FF0-D1D06BCCC55B}" srcOrd="2" destOrd="0" presId="urn:microsoft.com/office/officeart/2005/8/layout/vList5"/>
    <dgm:cxn modelId="{76CED7AE-A50F-5646-9124-B8550250421D}" type="presParOf" srcId="{040A5AFA-2C85-4DC7-8FF0-D1D06BCCC55B}" destId="{49195E3B-F908-4B27-88CA-BE1C75173B41}" srcOrd="0" destOrd="0" presId="urn:microsoft.com/office/officeart/2005/8/layout/vList5"/>
    <dgm:cxn modelId="{B0450F93-CF5B-3B48-BBBE-9C7A829E1181}" type="presParOf" srcId="{649DB408-FDAC-408D-9A9E-112CD765E1EF}" destId="{A7B4F22B-D1BD-4BCA-9CEC-5782B0DEAEBC}" srcOrd="3" destOrd="0" presId="urn:microsoft.com/office/officeart/2005/8/layout/vList5"/>
    <dgm:cxn modelId="{3D694D70-6183-AE47-944A-52F09EFE1BCD}" type="presParOf" srcId="{649DB408-FDAC-408D-9A9E-112CD765E1EF}" destId="{2803890E-D3D0-4A8F-BF4D-491AB5E83E40}" srcOrd="4" destOrd="0" presId="urn:microsoft.com/office/officeart/2005/8/layout/vList5"/>
    <dgm:cxn modelId="{C8BA24D0-725A-A344-8E03-D036BE1BE8BF}" type="presParOf" srcId="{2803890E-D3D0-4A8F-BF4D-491AB5E83E40}" destId="{FE19D8CE-FB0D-48AE-BFD3-7062767A15AA}" srcOrd="0" destOrd="0" presId="urn:microsoft.com/office/officeart/2005/8/layout/vList5"/>
    <dgm:cxn modelId="{49B71266-0D6B-B142-911A-650C87A2B263}" type="presParOf" srcId="{649DB408-FDAC-408D-9A9E-112CD765E1EF}" destId="{6438F265-EE85-43A4-A9DF-A046E93688F6}" srcOrd="5" destOrd="0" presId="urn:microsoft.com/office/officeart/2005/8/layout/vList5"/>
    <dgm:cxn modelId="{62EC2061-E232-864B-A5A7-CD5F2C2EF14A}" type="presParOf" srcId="{649DB408-FDAC-408D-9A9E-112CD765E1EF}" destId="{13041E6B-C64E-44E2-9B2A-D7188AC92C98}" srcOrd="6" destOrd="0" presId="urn:microsoft.com/office/officeart/2005/8/layout/vList5"/>
    <dgm:cxn modelId="{5AED77D4-A664-BC49-B338-43216A29F183}" type="presParOf" srcId="{13041E6B-C64E-44E2-9B2A-D7188AC92C98}" destId="{0F1E3294-7132-41E7-9287-3BD12233F06D}" srcOrd="0" destOrd="0" presId="urn:microsoft.com/office/officeart/2005/8/layout/vList5"/>
    <dgm:cxn modelId="{2BED9B69-ED7B-CC4E-8620-3E34A42ECA55}" type="presParOf" srcId="{649DB408-FDAC-408D-9A9E-112CD765E1EF}" destId="{F807BD05-C78F-4BBD-A7EB-4298D7B90CD1}" srcOrd="7" destOrd="0" presId="urn:microsoft.com/office/officeart/2005/8/layout/vList5"/>
    <dgm:cxn modelId="{D9C4000C-117B-B94D-BC66-6FE0A7C1A04B}" type="presParOf" srcId="{649DB408-FDAC-408D-9A9E-112CD765E1EF}" destId="{0EC21957-C8B4-404B-8C13-FF75532F34DA}" srcOrd="8" destOrd="0" presId="urn:microsoft.com/office/officeart/2005/8/layout/vList5"/>
    <dgm:cxn modelId="{0FDD99D7-6567-1B4F-A6FB-E287C6562600}" type="presParOf" srcId="{0EC21957-C8B4-404B-8C13-FF75532F34DA}" destId="{A4988FE8-EC2B-4119-B85A-A1C7970398D8}" srcOrd="0" destOrd="0" presId="urn:microsoft.com/office/officeart/2005/8/layout/vList5"/>
    <dgm:cxn modelId="{32BCFF6C-7E60-EB4C-9F50-264B68BCCC5B}" type="presParOf" srcId="{649DB408-FDAC-408D-9A9E-112CD765E1EF}" destId="{377FBF91-C861-4078-8319-14F162E4D68D}" srcOrd="9" destOrd="0" presId="urn:microsoft.com/office/officeart/2005/8/layout/vList5"/>
    <dgm:cxn modelId="{5A3294B1-868B-3440-8BDF-E877FD037D6B}" type="presParOf" srcId="{649DB408-FDAC-408D-9A9E-112CD765E1EF}" destId="{ABBE9454-E497-47C8-AAC3-0B1EF0C0D991}" srcOrd="10" destOrd="0" presId="urn:microsoft.com/office/officeart/2005/8/layout/vList5"/>
    <dgm:cxn modelId="{7F379C75-EE7F-5D45-A4EE-42108607AC7D}" type="presParOf" srcId="{ABBE9454-E497-47C8-AAC3-0B1EF0C0D991}" destId="{5D12AE53-FA04-4F25-8FF7-08A4E19E9E3D}" srcOrd="0" destOrd="0" presId="urn:microsoft.com/office/officeart/2005/8/layout/vList5"/>
    <dgm:cxn modelId="{9D381E9D-A80A-AA41-B414-05EF8D0A5A64}" type="presParOf" srcId="{ABBE9454-E497-47C8-AAC3-0B1EF0C0D991}" destId="{6CE4765D-B7C7-4664-A2E3-5B3F2EA27149}" srcOrd="1" destOrd="0" presId="urn:microsoft.com/office/officeart/2005/8/layout/vList5"/>
    <dgm:cxn modelId="{19961455-6B20-D844-91D8-DCE97E1001BC}" type="presParOf" srcId="{649DB408-FDAC-408D-9A9E-112CD765E1EF}" destId="{9E24A604-22AB-4301-B741-4873B0F0077C}" srcOrd="11" destOrd="0" presId="urn:microsoft.com/office/officeart/2005/8/layout/vList5"/>
    <dgm:cxn modelId="{60C6159B-388F-5442-B774-0FBFE14EFFB6}" type="presParOf" srcId="{649DB408-FDAC-408D-9A9E-112CD765E1EF}" destId="{148636A6-DC89-40E6-80BA-21FF68051494}" srcOrd="12" destOrd="0" presId="urn:microsoft.com/office/officeart/2005/8/layout/vList5"/>
    <dgm:cxn modelId="{CC1E5A7A-5A16-404B-9DA7-DF7E3021716F}" type="presParOf" srcId="{148636A6-DC89-40E6-80BA-21FF68051494}" destId="{C702EA31-D403-43EB-94D0-94C6BF5EAB9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56201-5717-484A-B15E-7A809ED8C1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C4597-C41F-45B3-8CDF-A227B087E28D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Бакалавриат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магистратура на немецком языке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3B348-AEC1-4D23-B180-B2CC94BD0A4C}" type="parTrans" cxnId="{61C39E77-42D7-400A-998E-822813A12168}">
      <dgm:prSet/>
      <dgm:spPr/>
      <dgm:t>
        <a:bodyPr/>
        <a:lstStyle/>
        <a:p>
          <a:endParaRPr lang="ru-RU"/>
        </a:p>
      </dgm:t>
    </dgm:pt>
    <dgm:pt modelId="{87A6DAF8-411C-4D8D-AF07-100EAD49B675}" type="sibTrans" cxnId="{61C39E77-42D7-400A-998E-822813A12168}">
      <dgm:prSet/>
      <dgm:spPr/>
      <dgm:t>
        <a:bodyPr/>
        <a:lstStyle/>
        <a:p>
          <a:endParaRPr lang="ru-RU"/>
        </a:p>
      </dgm:t>
    </dgm:pt>
    <dgm:pt modelId="{1B4118C2-C53C-4CDE-9D8A-474CBDE1355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 обучения – 4 семестра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BB673-8448-4E6C-B1CB-16B2D71427AA}" type="parTrans" cxnId="{DEA22939-D473-47A1-9AF8-2F0170678470}">
      <dgm:prSet/>
      <dgm:spPr/>
      <dgm:t>
        <a:bodyPr/>
        <a:lstStyle/>
        <a:p>
          <a:endParaRPr lang="ru-RU"/>
        </a:p>
      </dgm:t>
    </dgm:pt>
    <dgm:pt modelId="{6B68EB65-5803-42B3-9BD7-51FDB767D026}" type="sibTrans" cxnId="{DEA22939-D473-47A1-9AF8-2F0170678470}">
      <dgm:prSet/>
      <dgm:spPr/>
      <dgm:t>
        <a:bodyPr/>
        <a:lstStyle/>
        <a:p>
          <a:endParaRPr lang="ru-RU"/>
        </a:p>
      </dgm:t>
    </dgm:pt>
    <dgm:pt modelId="{2D41F59A-FDC1-4720-B0EF-02FD163E15B2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 сокращенная программа обучения в дистанционной форме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D6595-0E89-468D-B65A-B9FB60D3EC52}" type="parTrans" cxnId="{C03D05DD-6F97-4F58-A38F-DDDEA000FDE9}">
      <dgm:prSet/>
      <dgm:spPr/>
      <dgm:t>
        <a:bodyPr/>
        <a:lstStyle/>
        <a:p>
          <a:endParaRPr lang="ru-RU"/>
        </a:p>
      </dgm:t>
    </dgm:pt>
    <dgm:pt modelId="{E4CF53C8-25A8-4FB7-BC8B-2AED47C45088}" type="sibTrans" cxnId="{C03D05DD-6F97-4F58-A38F-DDDEA000FDE9}">
      <dgm:prSet/>
      <dgm:spPr/>
      <dgm:t>
        <a:bodyPr/>
        <a:lstStyle/>
        <a:p>
          <a:endParaRPr lang="ru-RU"/>
        </a:p>
      </dgm:t>
    </dgm:pt>
    <dgm:pt modelId="{5968D70C-B701-4E25-B4D4-D78D3D06CAC7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A840B-692C-4F53-994C-AE07CFFA4F34}" type="parTrans" cxnId="{55A0AE5F-97CF-49A9-88FF-603725AE67F1}">
      <dgm:prSet/>
      <dgm:spPr/>
      <dgm:t>
        <a:bodyPr/>
        <a:lstStyle/>
        <a:p>
          <a:endParaRPr lang="ru-RU"/>
        </a:p>
      </dgm:t>
    </dgm:pt>
    <dgm:pt modelId="{D662D37B-8D89-4167-BA2C-8E286929C578}" type="sibTrans" cxnId="{55A0AE5F-97CF-49A9-88FF-603725AE67F1}">
      <dgm:prSet/>
      <dgm:spPr/>
      <dgm:t>
        <a:bodyPr/>
        <a:lstStyle/>
        <a:p>
          <a:endParaRPr lang="ru-RU"/>
        </a:p>
      </dgm:t>
    </dgm:pt>
    <dgm:pt modelId="{D7D83E90-B74B-478A-B461-0DF23D6E92A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1C4B58"/>
              </a:solidFill>
            </a:rPr>
            <a:t> по результатам языковых тестов</a:t>
          </a:r>
          <a:endParaRPr lang="ru-RU" sz="2000" dirty="0">
            <a:solidFill>
              <a:srgbClr val="1C4B58"/>
            </a:solidFill>
          </a:endParaRPr>
        </a:p>
      </dgm:t>
    </dgm:pt>
    <dgm:pt modelId="{1679E1BD-694E-4DF3-8292-24219A6A2C5B}" type="parTrans" cxnId="{E883E555-8F74-4A3F-92D2-65D4BED70B58}">
      <dgm:prSet/>
      <dgm:spPr/>
      <dgm:t>
        <a:bodyPr/>
        <a:lstStyle/>
        <a:p>
          <a:endParaRPr lang="ru-RU"/>
        </a:p>
      </dgm:t>
    </dgm:pt>
    <dgm:pt modelId="{D0D3D2E0-7108-4B9B-A2A0-BBC9D52111A7}" type="sibTrans" cxnId="{E883E555-8F74-4A3F-92D2-65D4BED70B58}">
      <dgm:prSet/>
      <dgm:spPr/>
      <dgm:t>
        <a:bodyPr/>
        <a:lstStyle/>
        <a:p>
          <a:endParaRPr lang="ru-RU"/>
        </a:p>
      </dgm:t>
    </dgm:pt>
    <dgm:pt modelId="{50291C75-7A24-4C79-8A24-4C53F859FCF8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немецкий государственный диплом о высшем экономическом образовании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EB28A-A893-409C-8F03-943F430A3B5F}" type="parTrans" cxnId="{E2C8E407-014C-4BBD-BF51-014023121980}">
      <dgm:prSet/>
      <dgm:spPr/>
      <dgm:t>
        <a:bodyPr/>
        <a:lstStyle/>
        <a:p>
          <a:endParaRPr lang="ru-RU"/>
        </a:p>
      </dgm:t>
    </dgm:pt>
    <dgm:pt modelId="{63C99E92-06EB-4823-B44B-CF9AFAAB8698}" type="sibTrans" cxnId="{E2C8E407-014C-4BBD-BF51-014023121980}">
      <dgm:prSet/>
      <dgm:spPr/>
      <dgm:t>
        <a:bodyPr/>
        <a:lstStyle/>
        <a:p>
          <a:endParaRPr lang="ru-RU"/>
        </a:p>
      </dgm:t>
    </dgm:pt>
    <dgm:pt modelId="{39856A3C-5CAF-4B93-A51D-76594C9F4D4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прохождения практики в Германии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8245B-C596-42EC-9E3A-BBDFC2DA3464}" type="parTrans" cxnId="{290C3EED-B505-4F60-AAD3-7F6AC15AE1B8}">
      <dgm:prSet/>
      <dgm:spPr/>
      <dgm:t>
        <a:bodyPr/>
        <a:lstStyle/>
        <a:p>
          <a:endParaRPr lang="ru-RU"/>
        </a:p>
      </dgm:t>
    </dgm:pt>
    <dgm:pt modelId="{5148621E-7E7D-4A64-AA99-F237091CC2E3}" type="sibTrans" cxnId="{290C3EED-B505-4F60-AAD3-7F6AC15AE1B8}">
      <dgm:prSet/>
      <dgm:spPr/>
      <dgm:t>
        <a:bodyPr/>
        <a:lstStyle/>
        <a:p>
          <a:endParaRPr lang="ru-RU"/>
        </a:p>
      </dgm:t>
    </dgm:pt>
    <dgm:pt modelId="{CC9CD483-136F-41B3-8BBA-1112754133AF}">
      <dgm:prSet custT="1"/>
      <dgm:spPr>
        <a:solidFill>
          <a:srgbClr val="27697B"/>
        </a:solidFill>
      </dgm:spPr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получения стипендии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DAAD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A0AEA-61B1-47F0-8BC2-ED69257E172C}" type="parTrans" cxnId="{42F0BBE7-95CA-4112-A4DD-A0EDC9EFC2CE}">
      <dgm:prSet/>
      <dgm:spPr/>
      <dgm:t>
        <a:bodyPr/>
        <a:lstStyle/>
        <a:p>
          <a:endParaRPr lang="ru-RU"/>
        </a:p>
      </dgm:t>
    </dgm:pt>
    <dgm:pt modelId="{1A4F5902-8BFA-48B2-B073-371D061F35C2}" type="sibTrans" cxnId="{42F0BBE7-95CA-4112-A4DD-A0EDC9EFC2CE}">
      <dgm:prSet/>
      <dgm:spPr/>
      <dgm:t>
        <a:bodyPr/>
        <a:lstStyle/>
        <a:p>
          <a:endParaRPr lang="ru-RU"/>
        </a:p>
      </dgm:t>
    </dgm:pt>
    <dgm:pt modelId="{649DB408-FDAC-408D-9A9E-112CD765E1EF}" type="pres">
      <dgm:prSet presAssocID="{8C156201-5717-484A-B15E-7A809ED8C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48F07-896E-47EA-9D11-BB715FBEE794}" type="pres">
      <dgm:prSet presAssocID="{EA4C4597-C41F-45B3-8CDF-A227B087E28D}" presName="linNode" presStyleCnt="0"/>
      <dgm:spPr/>
    </dgm:pt>
    <dgm:pt modelId="{F24534FF-3EA8-4046-B0BA-2FAC0BA2DEEE}" type="pres">
      <dgm:prSet presAssocID="{EA4C4597-C41F-45B3-8CDF-A227B087E28D}" presName="parentText" presStyleLbl="node1" presStyleIdx="0" presStyleCnt="7" custScaleX="162436" custScaleY="32627" custLinFactX="15206" custLinFactNeighborX="100000" custLinFactNeighborY="-25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97B8D7D-2DC0-42A8-9FF2-DF8B581E4D55}" type="pres">
      <dgm:prSet presAssocID="{87A6DAF8-411C-4D8D-AF07-100EAD49B675}" presName="sp" presStyleCnt="0"/>
      <dgm:spPr/>
    </dgm:pt>
    <dgm:pt modelId="{040A5AFA-2C85-4DC7-8FF0-D1D06BCCC55B}" type="pres">
      <dgm:prSet presAssocID="{1B4118C2-C53C-4CDE-9D8A-474CBDE1355F}" presName="linNode" presStyleCnt="0"/>
      <dgm:spPr/>
    </dgm:pt>
    <dgm:pt modelId="{49195E3B-F908-4B27-88CA-BE1C75173B41}" type="pres">
      <dgm:prSet presAssocID="{1B4118C2-C53C-4CDE-9D8A-474CBDE1355F}" presName="parentText" presStyleLbl="node1" presStyleIdx="1" presStyleCnt="7" custScaleX="139389" custScaleY="35562" custLinFactNeighborX="93180" custLinFactNeighborY="-4333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7B4F22B-D1BD-4BCA-9CEC-5782B0DEAEBC}" type="pres">
      <dgm:prSet presAssocID="{6B68EB65-5803-42B3-9BD7-51FDB767D026}" presName="sp" presStyleCnt="0"/>
      <dgm:spPr/>
    </dgm:pt>
    <dgm:pt modelId="{13041E6B-C64E-44E2-9B2A-D7188AC92C98}" type="pres">
      <dgm:prSet presAssocID="{2D41F59A-FDC1-4720-B0EF-02FD163E15B2}" presName="linNode" presStyleCnt="0"/>
      <dgm:spPr/>
    </dgm:pt>
    <dgm:pt modelId="{0F1E3294-7132-41E7-9287-3BD12233F06D}" type="pres">
      <dgm:prSet presAssocID="{2D41F59A-FDC1-4720-B0EF-02FD163E15B2}" presName="parentText" presStyleLbl="node1" presStyleIdx="2" presStyleCnt="7" custScaleX="155554" custScaleY="46069" custLinFactNeighborX="51947" custLinFactNeighborY="-16251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807BD05-C78F-4BBD-A7EB-4298D7B90CD1}" type="pres">
      <dgm:prSet presAssocID="{E4CF53C8-25A8-4FB7-BC8B-2AED47C45088}" presName="sp" presStyleCnt="0"/>
      <dgm:spPr/>
    </dgm:pt>
    <dgm:pt modelId="{FA001BF2-CDA4-4EE9-979D-EFF880902B71}" type="pres">
      <dgm:prSet presAssocID="{39856A3C-5CAF-4B93-A51D-76594C9F4D4F}" presName="linNode" presStyleCnt="0"/>
      <dgm:spPr/>
    </dgm:pt>
    <dgm:pt modelId="{45DB6EEB-B499-417E-9F96-1A1402A11D22}" type="pres">
      <dgm:prSet presAssocID="{39856A3C-5CAF-4B93-A51D-76594C9F4D4F}" presName="parentText" presStyleLbl="node1" presStyleIdx="3" presStyleCnt="7" custScaleX="155554" custScaleY="46069" custLinFactNeighborX="34586" custLinFactNeighborY="-29129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01E134B2-8303-463B-8780-78E965D9DED3}" type="pres">
      <dgm:prSet presAssocID="{5148621E-7E7D-4A64-AA99-F237091CC2E3}" presName="sp" presStyleCnt="0"/>
      <dgm:spPr/>
    </dgm:pt>
    <dgm:pt modelId="{F0767297-63A4-4E0E-A14D-7E424E8AE862}" type="pres">
      <dgm:prSet presAssocID="{CC9CD483-136F-41B3-8BBA-1112754133AF}" presName="linNode" presStyleCnt="0"/>
      <dgm:spPr/>
    </dgm:pt>
    <dgm:pt modelId="{689F1736-5062-4997-AF75-E4EDE2CD3D86}" type="pres">
      <dgm:prSet presAssocID="{CC9CD483-136F-41B3-8BBA-1112754133AF}" presName="parentText" presStyleLbl="node1" presStyleIdx="4" presStyleCnt="7" custScaleX="155554" custScaleY="46069" custLinFactNeighborX="4204" custLinFactNeighborY="-42007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D25F0AA-B717-47AD-A6B9-EF6D96E066AC}" type="pres">
      <dgm:prSet presAssocID="{1A4F5902-8BFA-48B2-B073-371D061F35C2}" presName="sp" presStyleCnt="0"/>
      <dgm:spPr/>
    </dgm:pt>
    <dgm:pt modelId="{ABBE9454-E497-47C8-AAC3-0B1EF0C0D991}" type="pres">
      <dgm:prSet presAssocID="{5968D70C-B701-4E25-B4D4-D78D3D06CAC7}" presName="linNode" presStyleCnt="0"/>
      <dgm:spPr/>
    </dgm:pt>
    <dgm:pt modelId="{5D12AE53-FA04-4F25-8FF7-08A4E19E9E3D}" type="pres">
      <dgm:prSet presAssocID="{5968D70C-B701-4E25-B4D4-D78D3D06CAC7}" presName="parentText" presStyleLbl="node1" presStyleIdx="5" presStyleCnt="7" custScaleX="103992" custScaleY="59315" custLinFactNeighborX="-76" custLinFactNeighborY="-41832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CE4765D-B7C7-4664-A2E3-5B3F2EA27149}" type="pres">
      <dgm:prSet presAssocID="{5968D70C-B701-4E25-B4D4-D78D3D06CAC7}" presName="descendantText" presStyleLbl="alignAccFollowNode1" presStyleIdx="0" presStyleCnt="1" custScaleX="81487" custScaleY="37573" custLinFactNeighborX="0" custLinFactNeighborY="-5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4A604-22AB-4301-B741-4873B0F0077C}" type="pres">
      <dgm:prSet presAssocID="{D662D37B-8D89-4167-BA2C-8E286929C578}" presName="sp" presStyleCnt="0"/>
      <dgm:spPr/>
    </dgm:pt>
    <dgm:pt modelId="{148636A6-DC89-40E6-80BA-21FF68051494}" type="pres">
      <dgm:prSet presAssocID="{50291C75-7A24-4C79-8A24-4C53F859FCF8}" presName="linNode" presStyleCnt="0"/>
      <dgm:spPr/>
    </dgm:pt>
    <dgm:pt modelId="{C702EA31-D403-43EB-94D0-94C6BF5EAB98}" type="pres">
      <dgm:prSet presAssocID="{50291C75-7A24-4C79-8A24-4C53F859FCF8}" presName="parentText" presStyleLbl="node1" presStyleIdx="6" presStyleCnt="7" custScaleX="277778" custScaleY="62085" custLinFactNeighborX="136" custLinFactNeighborY="-28505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73BFBC3C-C8F4-A840-8C5E-1DA4106820D0}" type="presOf" srcId="{1B4118C2-C53C-4CDE-9D8A-474CBDE1355F}" destId="{49195E3B-F908-4B27-88CA-BE1C75173B41}" srcOrd="0" destOrd="0" presId="urn:microsoft.com/office/officeart/2005/8/layout/vList5"/>
    <dgm:cxn modelId="{DEA22939-D473-47A1-9AF8-2F0170678470}" srcId="{8C156201-5717-484A-B15E-7A809ED8C123}" destId="{1B4118C2-C53C-4CDE-9D8A-474CBDE1355F}" srcOrd="1" destOrd="0" parTransId="{B01BB673-8448-4E6C-B1CB-16B2D71427AA}" sibTransId="{6B68EB65-5803-42B3-9BD7-51FDB767D026}"/>
    <dgm:cxn modelId="{290C3EED-B505-4F60-AAD3-7F6AC15AE1B8}" srcId="{8C156201-5717-484A-B15E-7A809ED8C123}" destId="{39856A3C-5CAF-4B93-A51D-76594C9F4D4F}" srcOrd="3" destOrd="0" parTransId="{A9D8245B-C596-42EC-9E3A-BBDFC2DA3464}" sibTransId="{5148621E-7E7D-4A64-AA99-F237091CC2E3}"/>
    <dgm:cxn modelId="{55A0AE5F-97CF-49A9-88FF-603725AE67F1}" srcId="{8C156201-5717-484A-B15E-7A809ED8C123}" destId="{5968D70C-B701-4E25-B4D4-D78D3D06CAC7}" srcOrd="5" destOrd="0" parTransId="{0A1A840B-692C-4F53-994C-AE07CFFA4F34}" sibTransId="{D662D37B-8D89-4167-BA2C-8E286929C578}"/>
    <dgm:cxn modelId="{C03D05DD-6F97-4F58-A38F-DDDEA000FDE9}" srcId="{8C156201-5717-484A-B15E-7A809ED8C123}" destId="{2D41F59A-FDC1-4720-B0EF-02FD163E15B2}" srcOrd="2" destOrd="0" parTransId="{1A4D6595-0E89-468D-B65A-B9FB60D3EC52}" sibTransId="{E4CF53C8-25A8-4FB7-BC8B-2AED47C45088}"/>
    <dgm:cxn modelId="{42F0BBE7-95CA-4112-A4DD-A0EDC9EFC2CE}" srcId="{8C156201-5717-484A-B15E-7A809ED8C123}" destId="{CC9CD483-136F-41B3-8BBA-1112754133AF}" srcOrd="4" destOrd="0" parTransId="{133A0AEA-61B1-47F0-8BC2-ED69257E172C}" sibTransId="{1A4F5902-8BFA-48B2-B073-371D061F35C2}"/>
    <dgm:cxn modelId="{BFF10270-BD94-7541-847E-5F30C89B715A}" type="presOf" srcId="{50291C75-7A24-4C79-8A24-4C53F859FCF8}" destId="{C702EA31-D403-43EB-94D0-94C6BF5EAB98}" srcOrd="0" destOrd="0" presId="urn:microsoft.com/office/officeart/2005/8/layout/vList5"/>
    <dgm:cxn modelId="{1338BD15-FDD7-B34A-8088-6CD65CC25743}" type="presOf" srcId="{8C156201-5717-484A-B15E-7A809ED8C123}" destId="{649DB408-FDAC-408D-9A9E-112CD765E1EF}" srcOrd="0" destOrd="0" presId="urn:microsoft.com/office/officeart/2005/8/layout/vList5"/>
    <dgm:cxn modelId="{F6087BD4-5F71-4A43-BCB3-B09DACD89756}" type="presOf" srcId="{D7D83E90-B74B-478A-B461-0DF23D6E92AC}" destId="{6CE4765D-B7C7-4664-A2E3-5B3F2EA27149}" srcOrd="0" destOrd="0" presId="urn:microsoft.com/office/officeart/2005/8/layout/vList5"/>
    <dgm:cxn modelId="{CE32FC76-D260-DC4D-AC91-0C8A56CC6241}" type="presOf" srcId="{EA4C4597-C41F-45B3-8CDF-A227B087E28D}" destId="{F24534FF-3EA8-4046-B0BA-2FAC0BA2DEEE}" srcOrd="0" destOrd="0" presId="urn:microsoft.com/office/officeart/2005/8/layout/vList5"/>
    <dgm:cxn modelId="{E2C8E407-014C-4BBD-BF51-014023121980}" srcId="{8C156201-5717-484A-B15E-7A809ED8C123}" destId="{50291C75-7A24-4C79-8A24-4C53F859FCF8}" srcOrd="6" destOrd="0" parTransId="{319EB28A-A893-409C-8F03-943F430A3B5F}" sibTransId="{63C99E92-06EB-4823-B44B-CF9AFAAB8698}"/>
    <dgm:cxn modelId="{65AC1429-D8BD-3C48-8399-D3AA9E48F490}" type="presOf" srcId="{CC9CD483-136F-41B3-8BBA-1112754133AF}" destId="{689F1736-5062-4997-AF75-E4EDE2CD3D86}" srcOrd="0" destOrd="0" presId="urn:microsoft.com/office/officeart/2005/8/layout/vList5"/>
    <dgm:cxn modelId="{B725E017-5B3A-E24D-AFA2-A6B9A70F45E4}" type="presOf" srcId="{39856A3C-5CAF-4B93-A51D-76594C9F4D4F}" destId="{45DB6EEB-B499-417E-9F96-1A1402A11D22}" srcOrd="0" destOrd="0" presId="urn:microsoft.com/office/officeart/2005/8/layout/vList5"/>
    <dgm:cxn modelId="{61C39E77-42D7-400A-998E-822813A12168}" srcId="{8C156201-5717-484A-B15E-7A809ED8C123}" destId="{EA4C4597-C41F-45B3-8CDF-A227B087E28D}" srcOrd="0" destOrd="0" parTransId="{6AC3B348-AEC1-4D23-B180-B2CC94BD0A4C}" sibTransId="{87A6DAF8-411C-4D8D-AF07-100EAD49B675}"/>
    <dgm:cxn modelId="{14E61EC8-442E-1140-99E9-B12C27FFF8C6}" type="presOf" srcId="{5968D70C-B701-4E25-B4D4-D78D3D06CAC7}" destId="{5D12AE53-FA04-4F25-8FF7-08A4E19E9E3D}" srcOrd="0" destOrd="0" presId="urn:microsoft.com/office/officeart/2005/8/layout/vList5"/>
    <dgm:cxn modelId="{A5BF783C-AD0A-7B45-A45F-40CDD3E3573B}" type="presOf" srcId="{2D41F59A-FDC1-4720-B0EF-02FD163E15B2}" destId="{0F1E3294-7132-41E7-9287-3BD12233F06D}" srcOrd="0" destOrd="0" presId="urn:microsoft.com/office/officeart/2005/8/layout/vList5"/>
    <dgm:cxn modelId="{E883E555-8F74-4A3F-92D2-65D4BED70B58}" srcId="{5968D70C-B701-4E25-B4D4-D78D3D06CAC7}" destId="{D7D83E90-B74B-478A-B461-0DF23D6E92AC}" srcOrd="0" destOrd="0" parTransId="{1679E1BD-694E-4DF3-8292-24219A6A2C5B}" sibTransId="{D0D3D2E0-7108-4B9B-A2A0-BBC9D52111A7}"/>
    <dgm:cxn modelId="{645EFC91-4830-004F-A03C-40BDBEA51CD8}" type="presParOf" srcId="{649DB408-FDAC-408D-9A9E-112CD765E1EF}" destId="{8A548F07-896E-47EA-9D11-BB715FBEE794}" srcOrd="0" destOrd="0" presId="urn:microsoft.com/office/officeart/2005/8/layout/vList5"/>
    <dgm:cxn modelId="{AE2FFFE3-8D36-734B-B8E4-34D7883D4E06}" type="presParOf" srcId="{8A548F07-896E-47EA-9D11-BB715FBEE794}" destId="{F24534FF-3EA8-4046-B0BA-2FAC0BA2DEEE}" srcOrd="0" destOrd="0" presId="urn:microsoft.com/office/officeart/2005/8/layout/vList5"/>
    <dgm:cxn modelId="{A1CDAF6F-36E8-E748-9A05-A2AAE8CB3D0E}" type="presParOf" srcId="{649DB408-FDAC-408D-9A9E-112CD765E1EF}" destId="{797B8D7D-2DC0-42A8-9FF2-DF8B581E4D55}" srcOrd="1" destOrd="0" presId="urn:microsoft.com/office/officeart/2005/8/layout/vList5"/>
    <dgm:cxn modelId="{A0F709C8-25AD-1840-B2CA-D87DC0DBC65E}" type="presParOf" srcId="{649DB408-FDAC-408D-9A9E-112CD765E1EF}" destId="{040A5AFA-2C85-4DC7-8FF0-D1D06BCCC55B}" srcOrd="2" destOrd="0" presId="urn:microsoft.com/office/officeart/2005/8/layout/vList5"/>
    <dgm:cxn modelId="{4A860E7F-1005-704B-8B60-34BE950A8402}" type="presParOf" srcId="{040A5AFA-2C85-4DC7-8FF0-D1D06BCCC55B}" destId="{49195E3B-F908-4B27-88CA-BE1C75173B41}" srcOrd="0" destOrd="0" presId="urn:microsoft.com/office/officeart/2005/8/layout/vList5"/>
    <dgm:cxn modelId="{ADAAFF31-C49F-314F-8CA3-A3C8D52934AF}" type="presParOf" srcId="{649DB408-FDAC-408D-9A9E-112CD765E1EF}" destId="{A7B4F22B-D1BD-4BCA-9CEC-5782B0DEAEBC}" srcOrd="3" destOrd="0" presId="urn:microsoft.com/office/officeart/2005/8/layout/vList5"/>
    <dgm:cxn modelId="{8C8AA1CA-E1F5-D34F-BA92-F170AAE95C29}" type="presParOf" srcId="{649DB408-FDAC-408D-9A9E-112CD765E1EF}" destId="{13041E6B-C64E-44E2-9B2A-D7188AC92C98}" srcOrd="4" destOrd="0" presId="urn:microsoft.com/office/officeart/2005/8/layout/vList5"/>
    <dgm:cxn modelId="{1CCCD356-6F0D-8B4A-9473-01D511637B6E}" type="presParOf" srcId="{13041E6B-C64E-44E2-9B2A-D7188AC92C98}" destId="{0F1E3294-7132-41E7-9287-3BD12233F06D}" srcOrd="0" destOrd="0" presId="urn:microsoft.com/office/officeart/2005/8/layout/vList5"/>
    <dgm:cxn modelId="{7F5656B0-B3A5-CB4A-8A40-89FE10084CC5}" type="presParOf" srcId="{649DB408-FDAC-408D-9A9E-112CD765E1EF}" destId="{F807BD05-C78F-4BBD-A7EB-4298D7B90CD1}" srcOrd="5" destOrd="0" presId="urn:microsoft.com/office/officeart/2005/8/layout/vList5"/>
    <dgm:cxn modelId="{C9EEFE99-038D-DA4B-B3B7-0B810E5DF6EA}" type="presParOf" srcId="{649DB408-FDAC-408D-9A9E-112CD765E1EF}" destId="{FA001BF2-CDA4-4EE9-979D-EFF880902B71}" srcOrd="6" destOrd="0" presId="urn:microsoft.com/office/officeart/2005/8/layout/vList5"/>
    <dgm:cxn modelId="{334F583E-ED38-BC49-A3D6-A1B39EEACDA3}" type="presParOf" srcId="{FA001BF2-CDA4-4EE9-979D-EFF880902B71}" destId="{45DB6EEB-B499-417E-9F96-1A1402A11D22}" srcOrd="0" destOrd="0" presId="urn:microsoft.com/office/officeart/2005/8/layout/vList5"/>
    <dgm:cxn modelId="{A8471FCC-0013-8046-8100-CFC3E826F058}" type="presParOf" srcId="{649DB408-FDAC-408D-9A9E-112CD765E1EF}" destId="{01E134B2-8303-463B-8780-78E965D9DED3}" srcOrd="7" destOrd="0" presId="urn:microsoft.com/office/officeart/2005/8/layout/vList5"/>
    <dgm:cxn modelId="{98023346-896A-2748-B0FD-D571CD277EB5}" type="presParOf" srcId="{649DB408-FDAC-408D-9A9E-112CD765E1EF}" destId="{F0767297-63A4-4E0E-A14D-7E424E8AE862}" srcOrd="8" destOrd="0" presId="urn:microsoft.com/office/officeart/2005/8/layout/vList5"/>
    <dgm:cxn modelId="{D9934628-A670-134A-A8AD-98F3EE9782F2}" type="presParOf" srcId="{F0767297-63A4-4E0E-A14D-7E424E8AE862}" destId="{689F1736-5062-4997-AF75-E4EDE2CD3D86}" srcOrd="0" destOrd="0" presId="urn:microsoft.com/office/officeart/2005/8/layout/vList5"/>
    <dgm:cxn modelId="{2DF2C011-9DD9-9A41-A4D3-B7553915177B}" type="presParOf" srcId="{649DB408-FDAC-408D-9A9E-112CD765E1EF}" destId="{3D25F0AA-B717-47AD-A6B9-EF6D96E066AC}" srcOrd="9" destOrd="0" presId="urn:microsoft.com/office/officeart/2005/8/layout/vList5"/>
    <dgm:cxn modelId="{0B05E9D1-13BD-8A44-B739-7CC5E4FA3615}" type="presParOf" srcId="{649DB408-FDAC-408D-9A9E-112CD765E1EF}" destId="{ABBE9454-E497-47C8-AAC3-0B1EF0C0D991}" srcOrd="10" destOrd="0" presId="urn:microsoft.com/office/officeart/2005/8/layout/vList5"/>
    <dgm:cxn modelId="{3B0ECDB9-C99B-204A-A3C6-2700DDE2E50E}" type="presParOf" srcId="{ABBE9454-E497-47C8-AAC3-0B1EF0C0D991}" destId="{5D12AE53-FA04-4F25-8FF7-08A4E19E9E3D}" srcOrd="0" destOrd="0" presId="urn:microsoft.com/office/officeart/2005/8/layout/vList5"/>
    <dgm:cxn modelId="{A131A279-5E25-D141-ABBA-C5DFF32BED55}" type="presParOf" srcId="{ABBE9454-E497-47C8-AAC3-0B1EF0C0D991}" destId="{6CE4765D-B7C7-4664-A2E3-5B3F2EA27149}" srcOrd="1" destOrd="0" presId="urn:microsoft.com/office/officeart/2005/8/layout/vList5"/>
    <dgm:cxn modelId="{C4839F0B-4EFD-D64F-BA3B-CE0A683DD931}" type="presParOf" srcId="{649DB408-FDAC-408D-9A9E-112CD765E1EF}" destId="{9E24A604-22AB-4301-B741-4873B0F0077C}" srcOrd="11" destOrd="0" presId="urn:microsoft.com/office/officeart/2005/8/layout/vList5"/>
    <dgm:cxn modelId="{801F37E1-D7B5-9242-B5E4-DB4915EB57DA}" type="presParOf" srcId="{649DB408-FDAC-408D-9A9E-112CD765E1EF}" destId="{148636A6-DC89-40E6-80BA-21FF68051494}" srcOrd="12" destOrd="0" presId="urn:microsoft.com/office/officeart/2005/8/layout/vList5"/>
    <dgm:cxn modelId="{2FCFBEEB-9A6E-BD43-A103-4C3DA467A377}" type="presParOf" srcId="{148636A6-DC89-40E6-80BA-21FF68051494}" destId="{C702EA31-D403-43EB-94D0-94C6BF5EAB9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34FF-3EA8-4046-B0BA-2FAC0BA2DEEE}">
      <dsp:nvSpPr>
        <dsp:cNvPr id="0" name=""/>
        <dsp:cNvSpPr/>
      </dsp:nvSpPr>
      <dsp:spPr>
        <a:xfrm>
          <a:off x="3474850" y="0"/>
          <a:ext cx="5669141" cy="1113306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французского</a:t>
          </a: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языка</a:t>
          </a:r>
          <a:endParaRPr lang="en-US" sz="16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850" y="0"/>
        <a:ext cx="5669141" cy="1113306"/>
      </dsp:txXfrm>
    </dsp:sp>
    <dsp:sp modelId="{49195E3B-F908-4B27-88CA-BE1C75173B41}">
      <dsp:nvSpPr>
        <dsp:cNvPr id="0" name=""/>
        <dsp:cNvSpPr/>
      </dsp:nvSpPr>
      <dsp:spPr>
        <a:xfrm>
          <a:off x="1928805" y="690279"/>
          <a:ext cx="5669141" cy="863469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8805" y="690279"/>
        <a:ext cx="5669141" cy="863469"/>
      </dsp:txXfrm>
    </dsp:sp>
    <dsp:sp modelId="{0F1E3294-7132-41E7-9287-3BD12233F06D}">
      <dsp:nvSpPr>
        <dsp:cNvPr id="0" name=""/>
        <dsp:cNvSpPr/>
      </dsp:nvSpPr>
      <dsp:spPr>
        <a:xfrm>
          <a:off x="1000111" y="1451312"/>
          <a:ext cx="5134282" cy="57045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Париж на 10 дней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111" y="1451312"/>
        <a:ext cx="5134282" cy="570458"/>
      </dsp:txXfrm>
    </dsp:sp>
    <dsp:sp modelId="{614A8EF0-B084-41BF-8563-A110DACA0B66}">
      <dsp:nvSpPr>
        <dsp:cNvPr id="0" name=""/>
        <dsp:cNvSpPr/>
      </dsp:nvSpPr>
      <dsp:spPr>
        <a:xfrm>
          <a:off x="357148" y="2000261"/>
          <a:ext cx="5134282" cy="57045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148" y="2000261"/>
        <a:ext cx="5134282" cy="570458"/>
      </dsp:txXfrm>
    </dsp:sp>
    <dsp:sp modelId="{6CE4765D-B7C7-4664-A2E3-5B3F2EA27149}">
      <dsp:nvSpPr>
        <dsp:cNvPr id="0" name=""/>
        <dsp:cNvSpPr/>
      </dsp:nvSpPr>
      <dsp:spPr>
        <a:xfrm rot="5400000">
          <a:off x="5573108" y="570528"/>
          <a:ext cx="1204588" cy="5207077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по результатам междисциплинарного экзамена по направлению «Менеджмент» и экзамена по английскому языку</a:t>
          </a:r>
          <a:endParaRPr lang="ru-RU" sz="1700" kern="1200" dirty="0">
            <a:solidFill>
              <a:srgbClr val="1C4B58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 по итогам мотивационного собеседования </a:t>
          </a:r>
          <a:endParaRPr lang="ru-RU" sz="1700" kern="1200" dirty="0">
            <a:solidFill>
              <a:srgbClr val="1C4B58"/>
            </a:solidFill>
          </a:endParaRPr>
        </a:p>
      </dsp:txBody>
      <dsp:txXfrm rot="5400000">
        <a:off x="5573108" y="570528"/>
        <a:ext cx="1204588" cy="5207077"/>
      </dsp:txXfrm>
    </dsp:sp>
    <dsp:sp modelId="{5D12AE53-FA04-4F25-8FF7-08A4E19E9E3D}">
      <dsp:nvSpPr>
        <dsp:cNvPr id="0" name=""/>
        <dsp:cNvSpPr/>
      </dsp:nvSpPr>
      <dsp:spPr>
        <a:xfrm>
          <a:off x="357177" y="2500325"/>
          <a:ext cx="3288625" cy="1289943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177" y="2500325"/>
        <a:ext cx="3288625" cy="1289943"/>
      </dsp:txXfrm>
    </dsp:sp>
    <dsp:sp modelId="{C702EA31-D403-43EB-94D0-94C6BF5EAB98}">
      <dsp:nvSpPr>
        <dsp:cNvPr id="0" name=""/>
        <dsp:cNvSpPr/>
      </dsp:nvSpPr>
      <dsp:spPr>
        <a:xfrm>
          <a:off x="0" y="3928730"/>
          <a:ext cx="9135077" cy="812279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французский (диплом Париж-Дофин)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28730"/>
        <a:ext cx="9135077" cy="812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34FF-3EA8-4046-B0BA-2FAC0BA2DEEE}">
      <dsp:nvSpPr>
        <dsp:cNvPr id="0" name=""/>
        <dsp:cNvSpPr/>
      </dsp:nvSpPr>
      <dsp:spPr>
        <a:xfrm>
          <a:off x="3474850" y="0"/>
          <a:ext cx="5669141" cy="999155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немецкого языка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850" y="0"/>
        <a:ext cx="5669141" cy="999155"/>
      </dsp:txXfrm>
    </dsp:sp>
    <dsp:sp modelId="{49195E3B-F908-4B27-88CA-BE1C75173B41}">
      <dsp:nvSpPr>
        <dsp:cNvPr id="0" name=""/>
        <dsp:cNvSpPr/>
      </dsp:nvSpPr>
      <dsp:spPr>
        <a:xfrm>
          <a:off x="1928805" y="620543"/>
          <a:ext cx="5669141" cy="774934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8805" y="620543"/>
        <a:ext cx="5669141" cy="774934"/>
      </dsp:txXfrm>
    </dsp:sp>
    <dsp:sp modelId="{0F1E3294-7132-41E7-9287-3BD12233F06D}">
      <dsp:nvSpPr>
        <dsp:cNvPr id="0" name=""/>
        <dsp:cNvSpPr/>
      </dsp:nvSpPr>
      <dsp:spPr>
        <a:xfrm>
          <a:off x="1857372" y="1357320"/>
          <a:ext cx="5134282" cy="511967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Брауншвейг от 4 недель до семестра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7372" y="1357320"/>
        <a:ext cx="5134282" cy="511967"/>
      </dsp:txXfrm>
    </dsp:sp>
    <dsp:sp modelId="{5DA9F239-0988-49D7-9D28-649F17684BD6}">
      <dsp:nvSpPr>
        <dsp:cNvPr id="0" name=""/>
        <dsp:cNvSpPr/>
      </dsp:nvSpPr>
      <dsp:spPr>
        <a:xfrm>
          <a:off x="1000111" y="1865471"/>
          <a:ext cx="5134282" cy="511967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Стипендиальная поддержка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DAAD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111" y="1865471"/>
        <a:ext cx="5134282" cy="511967"/>
      </dsp:txXfrm>
    </dsp:sp>
    <dsp:sp modelId="{614A8EF0-B084-41BF-8563-A110DACA0B66}">
      <dsp:nvSpPr>
        <dsp:cNvPr id="0" name=""/>
        <dsp:cNvSpPr/>
      </dsp:nvSpPr>
      <dsp:spPr>
        <a:xfrm>
          <a:off x="428581" y="2358134"/>
          <a:ext cx="5134282" cy="511967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81" y="2358134"/>
        <a:ext cx="5134282" cy="511967"/>
      </dsp:txXfrm>
    </dsp:sp>
    <dsp:sp modelId="{6CE4765D-B7C7-4664-A2E3-5B3F2EA27149}">
      <dsp:nvSpPr>
        <dsp:cNvPr id="0" name=""/>
        <dsp:cNvSpPr/>
      </dsp:nvSpPr>
      <dsp:spPr>
        <a:xfrm rot="5400000">
          <a:off x="5706292" y="937393"/>
          <a:ext cx="1081078" cy="5207077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1C4B58"/>
              </a:solidFill>
            </a:rPr>
            <a:t>по результатам междисциплинарного экзамена по направлению «Менеджмент» и экзамена по английскому языку</a:t>
          </a:r>
          <a:endParaRPr lang="ru-RU" sz="1500" kern="1200" dirty="0">
            <a:solidFill>
              <a:srgbClr val="1C4B58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1C4B58"/>
              </a:solidFill>
            </a:rPr>
            <a:t>по итогам мотивационного собеседования </a:t>
          </a:r>
          <a:endParaRPr lang="ru-RU" sz="1500" kern="1200" dirty="0">
            <a:solidFill>
              <a:srgbClr val="1C4B58"/>
            </a:solidFill>
          </a:endParaRPr>
        </a:p>
      </dsp:txBody>
      <dsp:txXfrm rot="5400000">
        <a:off x="5706292" y="937393"/>
        <a:ext cx="1081078" cy="5207077"/>
      </dsp:txXfrm>
    </dsp:sp>
    <dsp:sp modelId="{5D12AE53-FA04-4F25-8FF7-08A4E19E9E3D}">
      <dsp:nvSpPr>
        <dsp:cNvPr id="0" name=""/>
        <dsp:cNvSpPr/>
      </dsp:nvSpPr>
      <dsp:spPr>
        <a:xfrm>
          <a:off x="357177" y="2928962"/>
          <a:ext cx="3288625" cy="1157681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177" y="2928962"/>
        <a:ext cx="3288625" cy="1157681"/>
      </dsp:txXfrm>
    </dsp:sp>
    <dsp:sp modelId="{C702EA31-D403-43EB-94D0-94C6BF5EAB98}">
      <dsp:nvSpPr>
        <dsp:cNvPr id="0" name=""/>
        <dsp:cNvSpPr/>
      </dsp:nvSpPr>
      <dsp:spPr>
        <a:xfrm>
          <a:off x="0" y="4088871"/>
          <a:ext cx="9135077" cy="728993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немецкий (диплом Брауншвейгского университета)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88871"/>
        <a:ext cx="9135077" cy="7289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34FF-3EA8-4046-B0BA-2FAC0BA2DEEE}">
      <dsp:nvSpPr>
        <dsp:cNvPr id="0" name=""/>
        <dsp:cNvSpPr/>
      </dsp:nvSpPr>
      <dsp:spPr>
        <a:xfrm>
          <a:off x="3474850" y="0"/>
          <a:ext cx="5669141" cy="1113306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года обучения (120 ECTS) на английском языке + изучение дополнительно  итальянского языка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850" y="0"/>
        <a:ext cx="5669141" cy="1113306"/>
      </dsp:txXfrm>
    </dsp:sp>
    <dsp:sp modelId="{49195E3B-F908-4B27-88CA-BE1C75173B41}">
      <dsp:nvSpPr>
        <dsp:cNvPr id="0" name=""/>
        <dsp:cNvSpPr/>
      </dsp:nvSpPr>
      <dsp:spPr>
        <a:xfrm>
          <a:off x="1928805" y="690279"/>
          <a:ext cx="5669141" cy="863469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Модульная форма обучения (студентами в течение нескольких недель изучается конкретная дисциплина, после чего выполняются задания и сдается экзамен)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8805" y="690279"/>
        <a:ext cx="5669141" cy="863469"/>
      </dsp:txXfrm>
    </dsp:sp>
    <dsp:sp modelId="{0F1E3294-7132-41E7-9287-3BD12233F06D}">
      <dsp:nvSpPr>
        <dsp:cNvPr id="0" name=""/>
        <dsp:cNvSpPr/>
      </dsp:nvSpPr>
      <dsp:spPr>
        <a:xfrm>
          <a:off x="1000111" y="1451312"/>
          <a:ext cx="5134282" cy="57045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Ведущие преподаватели России и ЕС, учебная поездка в Италию на 1 семестр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111" y="1451312"/>
        <a:ext cx="5134282" cy="570458"/>
      </dsp:txXfrm>
    </dsp:sp>
    <dsp:sp modelId="{614A8EF0-B084-41BF-8563-A110DACA0B66}">
      <dsp:nvSpPr>
        <dsp:cNvPr id="0" name=""/>
        <dsp:cNvSpPr/>
      </dsp:nvSpPr>
      <dsp:spPr>
        <a:xfrm>
          <a:off x="357148" y="2000261"/>
          <a:ext cx="5134282" cy="57045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Занятия проходят в вечернее время (с 17-00 до 21-00) и в  выходные дни (1-2 раза в месяц)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148" y="2000261"/>
        <a:ext cx="5134282" cy="570458"/>
      </dsp:txXfrm>
    </dsp:sp>
    <dsp:sp modelId="{6CE4765D-B7C7-4664-A2E3-5B3F2EA27149}">
      <dsp:nvSpPr>
        <dsp:cNvPr id="0" name=""/>
        <dsp:cNvSpPr/>
      </dsp:nvSpPr>
      <dsp:spPr>
        <a:xfrm rot="5400000">
          <a:off x="5644536" y="641958"/>
          <a:ext cx="1204588" cy="5207077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по результатам междисциплинарного экзамена по направлению «Экономика» и экзамена по английскому языку</a:t>
          </a:r>
          <a:endParaRPr lang="ru-RU" sz="1700" kern="1200" dirty="0">
            <a:solidFill>
              <a:srgbClr val="1C4B58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по итогам мотивационного собеседования </a:t>
          </a:r>
          <a:endParaRPr lang="ru-RU" sz="1700" kern="1200" dirty="0">
            <a:solidFill>
              <a:srgbClr val="1C4B58"/>
            </a:solidFill>
          </a:endParaRPr>
        </a:p>
      </dsp:txBody>
      <dsp:txXfrm rot="5400000">
        <a:off x="5644536" y="641958"/>
        <a:ext cx="1204588" cy="5207077"/>
      </dsp:txXfrm>
    </dsp:sp>
    <dsp:sp modelId="{5D12AE53-FA04-4F25-8FF7-08A4E19E9E3D}">
      <dsp:nvSpPr>
        <dsp:cNvPr id="0" name=""/>
        <dsp:cNvSpPr/>
      </dsp:nvSpPr>
      <dsp:spPr>
        <a:xfrm>
          <a:off x="357177" y="2571766"/>
          <a:ext cx="3288625" cy="1289943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177" y="2571766"/>
        <a:ext cx="3288625" cy="1289943"/>
      </dsp:txXfrm>
    </dsp:sp>
    <dsp:sp modelId="{C702EA31-D403-43EB-94D0-94C6BF5EAB98}">
      <dsp:nvSpPr>
        <dsp:cNvPr id="0" name=""/>
        <dsp:cNvSpPr/>
      </dsp:nvSpPr>
      <dsp:spPr>
        <a:xfrm>
          <a:off x="0" y="3928730"/>
          <a:ext cx="9135077" cy="812279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2 государственных диплома: один – российский (диплом СПбГЭУ), второй – итальянский (диплом Ла Сапиенца)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28730"/>
        <a:ext cx="9135077" cy="8122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34FF-3EA8-4046-B0BA-2FAC0BA2DEEE}">
      <dsp:nvSpPr>
        <dsp:cNvPr id="0" name=""/>
        <dsp:cNvSpPr/>
      </dsp:nvSpPr>
      <dsp:spPr>
        <a:xfrm>
          <a:off x="3474850" y="0"/>
          <a:ext cx="5669141" cy="80707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доступна студентам после 1 года обучения в вузе, свободно владеющим французским или английским языком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850" y="0"/>
        <a:ext cx="5669141" cy="807078"/>
      </dsp:txXfrm>
    </dsp:sp>
    <dsp:sp modelId="{49195E3B-F908-4B27-88CA-BE1C75173B41}">
      <dsp:nvSpPr>
        <dsp:cNvPr id="0" name=""/>
        <dsp:cNvSpPr/>
      </dsp:nvSpPr>
      <dsp:spPr>
        <a:xfrm>
          <a:off x="2928931" y="714382"/>
          <a:ext cx="5669141" cy="625961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 обучения на программе – 3 года, предусмотрены учебные поездки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8931" y="714382"/>
        <a:ext cx="5669141" cy="625961"/>
      </dsp:txXfrm>
    </dsp:sp>
    <dsp:sp modelId="{FE19D8CE-FB0D-48AE-BFD3-7062767A15AA}">
      <dsp:nvSpPr>
        <dsp:cNvPr id="0" name=""/>
        <dsp:cNvSpPr/>
      </dsp:nvSpPr>
      <dsp:spPr>
        <a:xfrm>
          <a:off x="2143103" y="1285883"/>
          <a:ext cx="5669141" cy="625961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изучение второго языка (на английской секции – французский, на французской – английский)</a:t>
          </a:r>
          <a:endParaRPr lang="ru-RU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103" y="1285883"/>
        <a:ext cx="5669141" cy="625961"/>
      </dsp:txXfrm>
    </dsp:sp>
    <dsp:sp modelId="{0F1E3294-7132-41E7-9287-3BD12233F06D}">
      <dsp:nvSpPr>
        <dsp:cNvPr id="0" name=""/>
        <dsp:cNvSpPr/>
      </dsp:nvSpPr>
      <dsp:spPr>
        <a:xfrm>
          <a:off x="1500174" y="1857391"/>
          <a:ext cx="5692118" cy="80707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студентов старших курсов возможно поступление </a:t>
          </a:r>
          <a:b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2-й или 3-й год обучения на Российско-французской бакалаврской программе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174" y="1857391"/>
        <a:ext cx="5692118" cy="807078"/>
      </dsp:txXfrm>
    </dsp:sp>
    <dsp:sp modelId="{A4988FE8-EC2B-4119-B85A-A1C7970398D8}">
      <dsp:nvSpPr>
        <dsp:cNvPr id="0" name=""/>
        <dsp:cNvSpPr/>
      </dsp:nvSpPr>
      <dsp:spPr>
        <a:xfrm>
          <a:off x="285715" y="2571769"/>
          <a:ext cx="5669141" cy="625961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Трое лучших студентов 1го и 2го года обучения получают 100% скидку на следующий год обучения</a:t>
          </a:r>
          <a:endParaRPr lang="ru-RU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715" y="2571769"/>
        <a:ext cx="5669141" cy="625961"/>
      </dsp:txXfrm>
    </dsp:sp>
    <dsp:sp modelId="{6CE4765D-B7C7-4664-A2E3-5B3F2EA27149}">
      <dsp:nvSpPr>
        <dsp:cNvPr id="0" name=""/>
        <dsp:cNvSpPr/>
      </dsp:nvSpPr>
      <dsp:spPr>
        <a:xfrm rot="5400000">
          <a:off x="5497916" y="931456"/>
          <a:ext cx="645662" cy="5212167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 по результатам языковых тестов</a:t>
          </a:r>
          <a:endParaRPr lang="ru-RU" sz="1700" kern="1200" dirty="0">
            <a:solidFill>
              <a:srgbClr val="1C4B58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1C4B58"/>
              </a:solidFill>
            </a:rPr>
            <a:t> по итогам мотивационного  собеседования</a:t>
          </a:r>
          <a:endParaRPr lang="ru-RU" sz="1700" kern="1200" dirty="0">
            <a:solidFill>
              <a:srgbClr val="1C4B58"/>
            </a:solidFill>
          </a:endParaRPr>
        </a:p>
      </dsp:txBody>
      <dsp:txXfrm rot="5400000">
        <a:off x="5497916" y="931456"/>
        <a:ext cx="645662" cy="5212167"/>
      </dsp:txXfrm>
    </dsp:sp>
    <dsp:sp modelId="{5D12AE53-FA04-4F25-8FF7-08A4E19E9E3D}">
      <dsp:nvSpPr>
        <dsp:cNvPr id="0" name=""/>
        <dsp:cNvSpPr/>
      </dsp:nvSpPr>
      <dsp:spPr>
        <a:xfrm>
          <a:off x="13" y="3071835"/>
          <a:ext cx="3291840" cy="807078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" y="3071835"/>
        <a:ext cx="3291840" cy="807078"/>
      </dsp:txXfrm>
    </dsp:sp>
    <dsp:sp modelId="{C702EA31-D403-43EB-94D0-94C6BF5EAB98}">
      <dsp:nvSpPr>
        <dsp:cNvPr id="0" name=""/>
        <dsp:cNvSpPr/>
      </dsp:nvSpPr>
      <dsp:spPr>
        <a:xfrm>
          <a:off x="0" y="3764058"/>
          <a:ext cx="9135077" cy="814091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студенческие билеты французского университета и государственный французский диплом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64058"/>
        <a:ext cx="9135077" cy="8140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34FF-3EA8-4046-B0BA-2FAC0BA2DEEE}">
      <dsp:nvSpPr>
        <dsp:cNvPr id="0" name=""/>
        <dsp:cNvSpPr/>
      </dsp:nvSpPr>
      <dsp:spPr>
        <a:xfrm>
          <a:off x="3796858" y="1466"/>
          <a:ext cx="5347133" cy="488240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Бакалавриат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магистратура на немецком языке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6858" y="1466"/>
        <a:ext cx="5347133" cy="488240"/>
      </dsp:txXfrm>
    </dsp:sp>
    <dsp:sp modelId="{49195E3B-F908-4B27-88CA-BE1C75173B41}">
      <dsp:nvSpPr>
        <dsp:cNvPr id="0" name=""/>
        <dsp:cNvSpPr/>
      </dsp:nvSpPr>
      <dsp:spPr>
        <a:xfrm>
          <a:off x="3071797" y="500061"/>
          <a:ext cx="4588462" cy="532160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Срок обучения – 4 семестра</a:t>
          </a:r>
          <a:endParaRPr lang="ru-RU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1797" y="500061"/>
        <a:ext cx="4588462" cy="532160"/>
      </dsp:txXfrm>
    </dsp:sp>
    <dsp:sp modelId="{0F1E3294-7132-41E7-9287-3BD12233F06D}">
      <dsp:nvSpPr>
        <dsp:cNvPr id="0" name=""/>
        <dsp:cNvSpPr/>
      </dsp:nvSpPr>
      <dsp:spPr>
        <a:xfrm>
          <a:off x="1714473" y="928699"/>
          <a:ext cx="5120588" cy="689390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 сокращенная программа обучения в дистанционной форме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473" y="928699"/>
        <a:ext cx="5120588" cy="689390"/>
      </dsp:txXfrm>
    </dsp:sp>
    <dsp:sp modelId="{45DB6EEB-B499-417E-9F96-1A1402A11D22}">
      <dsp:nvSpPr>
        <dsp:cNvPr id="0" name=""/>
        <dsp:cNvSpPr/>
      </dsp:nvSpPr>
      <dsp:spPr>
        <a:xfrm>
          <a:off x="1142976" y="1500201"/>
          <a:ext cx="5120588" cy="689390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прохождения практики в Германии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2976" y="1500201"/>
        <a:ext cx="5120588" cy="689390"/>
      </dsp:txXfrm>
    </dsp:sp>
    <dsp:sp modelId="{689F1736-5062-4997-AF75-E4EDE2CD3D86}">
      <dsp:nvSpPr>
        <dsp:cNvPr id="0" name=""/>
        <dsp:cNvSpPr/>
      </dsp:nvSpPr>
      <dsp:spPr>
        <a:xfrm>
          <a:off x="142850" y="2071703"/>
          <a:ext cx="5120588" cy="689390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получения стипендии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DAAD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850" y="2071703"/>
        <a:ext cx="5120588" cy="689390"/>
      </dsp:txXfrm>
    </dsp:sp>
    <dsp:sp modelId="{6CE4765D-B7C7-4664-A2E3-5B3F2EA27149}">
      <dsp:nvSpPr>
        <dsp:cNvPr id="0" name=""/>
        <dsp:cNvSpPr/>
      </dsp:nvSpPr>
      <dsp:spPr>
        <a:xfrm rot="5400000">
          <a:off x="5587184" y="875588"/>
          <a:ext cx="449803" cy="4768749"/>
        </a:xfrm>
        <a:prstGeom prst="round2Same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1C4B58"/>
              </a:solidFill>
            </a:rPr>
            <a:t> по результатам языковых тестов</a:t>
          </a:r>
          <a:endParaRPr lang="ru-RU" sz="2000" kern="1200" dirty="0">
            <a:solidFill>
              <a:srgbClr val="1C4B58"/>
            </a:solidFill>
          </a:endParaRPr>
        </a:p>
      </dsp:txBody>
      <dsp:txXfrm rot="5400000">
        <a:off x="5587184" y="875588"/>
        <a:ext cx="449803" cy="4768749"/>
      </dsp:txXfrm>
    </dsp:sp>
    <dsp:sp modelId="{5D12AE53-FA04-4F25-8FF7-08A4E19E9E3D}">
      <dsp:nvSpPr>
        <dsp:cNvPr id="0" name=""/>
        <dsp:cNvSpPr/>
      </dsp:nvSpPr>
      <dsp:spPr>
        <a:xfrm>
          <a:off x="13" y="2838534"/>
          <a:ext cx="3423250" cy="887607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Отбор на программу осуществляется по конкурсу: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" y="2838534"/>
        <a:ext cx="3423250" cy="887607"/>
      </dsp:txXfrm>
    </dsp:sp>
    <dsp:sp modelId="{C702EA31-D403-43EB-94D0-94C6BF5EAB98}">
      <dsp:nvSpPr>
        <dsp:cNvPr id="0" name=""/>
        <dsp:cNvSpPr/>
      </dsp:nvSpPr>
      <dsp:spPr>
        <a:xfrm>
          <a:off x="8922" y="4000393"/>
          <a:ext cx="9135077" cy="929059"/>
        </a:xfrm>
        <a:prstGeom prst="snip2DiagRect">
          <a:avLst/>
        </a:prstGeom>
        <a:solidFill>
          <a:srgbClr val="2769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Студенты получают немецкий государственный диплом о высшем экономическом образовании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22" y="4000393"/>
        <a:ext cx="9135077" cy="929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AFBB2-178D-469A-9B69-0B791FB265A2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566C3-4AE7-402A-B61D-1D177D056F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8CF50C9-F193-48C9-B357-5324F0E59DAC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DA431FC7-A989-4871-B60A-10B4E4B222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73BF8-0DA6-461A-A304-B2AED96EA984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7A278-B250-4398-9583-E682C1FD9ABE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D9A16-3359-42B0-8962-31B2C31A4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953C0-31F7-4024-B0EF-771F5ACD6B26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0C52E-6242-4788-B5AE-32AAB82FB2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39475-675B-4BB4-9783-E910BE4761DC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5572-4DBD-4980-8AE2-C54F0D8A9F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58200-0856-4DE2-91E5-E939F962862C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4E94-6124-4E53-A16C-AE79CAD28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9BBD7-81F8-422C-A36C-654BB31594B7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88DD-0D3A-43EA-88C3-32650B67BF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3A663-A58A-4766-B5AD-F802599453FA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886E-70F0-478E-9A6D-0F2A40D09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CFCDC-F341-4CCF-A88E-F8D10B1A4691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99051-9F60-4290-8FAC-263113915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8B953-8C53-4B54-8EBC-E6123F0C6230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9328D-223C-4D0E-84E7-E018DAF88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CA548-C247-4D00-83DA-88D6B705EC01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D5C9-6BA7-49B0-8D2B-A3B085390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52C56-6D9B-4C2D-8A50-C82CAE811D0D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F11A5-D02F-406A-B549-E337E99D5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F942C-A994-4882-942D-1FF05BAA4A9D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9E4E2-1995-4313-8018-0899E4BE0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97B69E93-4845-474E-AD4B-1A6D13D9BB1B}" type="datetimeFigureOut">
              <a:rPr lang="ru-RU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5644ED1A-22D3-4001-BD94-A8AD2790B7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ep.unecon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hyperlink" Target="mailto:nbourova@unecon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ep@unecon.ru" TargetMode="External"/><Relationship Id="rId5" Type="http://schemas.openxmlformats.org/officeDocument/2006/relationships/hyperlink" Target="http://miep.unecon.ru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528637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7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0825"/>
            <a:ext cx="914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5435600" y="1125538"/>
            <a:ext cx="35004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ru-RU" sz="3200" b="1">
              <a:solidFill>
                <a:srgbClr val="27697B"/>
              </a:solidFill>
            </a:endParaRPr>
          </a:p>
          <a:p>
            <a:pPr algn="ctr"/>
            <a:r>
              <a:rPr kumimoji="0" lang="ru-RU" sz="3200" b="1">
                <a:solidFill>
                  <a:srgbClr val="27697B"/>
                </a:solidFill>
              </a:rPr>
              <a:t>Формирование и развитие международных сетевых программ: </a:t>
            </a:r>
          </a:p>
          <a:p>
            <a:pPr algn="ctr"/>
            <a:r>
              <a:rPr kumimoji="0" lang="ru-RU" sz="3200" b="1">
                <a:solidFill>
                  <a:srgbClr val="27697B"/>
                </a:solidFill>
              </a:rPr>
              <a:t>опыт СПбГЭУ</a:t>
            </a:r>
          </a:p>
        </p:txBody>
      </p:sp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5364163" y="5229225"/>
            <a:ext cx="3779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ru-RU" sz="1600" b="1"/>
              <a:t>Наталия В. Бурова,</a:t>
            </a:r>
          </a:p>
          <a:p>
            <a:pPr algn="r"/>
            <a:r>
              <a:rPr kumimoji="0" lang="ru-RU" sz="1600" b="1"/>
              <a:t> директор Международного института</a:t>
            </a:r>
          </a:p>
          <a:p>
            <a:pPr algn="r"/>
            <a:r>
              <a:rPr kumimoji="0" lang="ru-RU" sz="1600" b="1"/>
              <a:t> экономики и политики СПбГЭУ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2349500"/>
            <a:ext cx="8208962" cy="427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0" lang="ru-RU" sz="2800" b="1"/>
              <a:t>Цель соглашения  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800" b="1"/>
              <a:t>Организация обучения</a:t>
            </a:r>
            <a:r>
              <a:rPr kumimoji="0" lang="en-US" sz="2800" b="1"/>
              <a:t>,</a:t>
            </a:r>
            <a:r>
              <a:rPr kumimoji="0" lang="ru-RU" sz="2800" b="1"/>
              <a:t> промежуточного и итогового контроля на Программе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800" b="1"/>
              <a:t>Организационные аспекты реализации программы 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800"/>
              <a:t> </a:t>
            </a:r>
            <a:r>
              <a:rPr kumimoji="0" lang="ru-RU" sz="2800" b="1"/>
              <a:t>Отбор кандидатов и условия приема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800" b="1"/>
              <a:t>Педагогическое руководство и реализация  Программы</a:t>
            </a:r>
          </a:p>
          <a:p>
            <a:pPr>
              <a:buFont typeface="Wingdings" pitchFamily="2" charset="2"/>
              <a:buChar char="v"/>
            </a:pPr>
            <a:r>
              <a:rPr kumimoji="0" lang="ru-RU" sz="2800" b="1"/>
              <a:t>Управление и финансирование  Программы</a:t>
            </a:r>
          </a:p>
          <a:p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196975"/>
            <a:ext cx="91805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ru-RU" sz="28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соглашения о порядке реализации Программы</a:t>
            </a: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pic>
        <p:nvPicPr>
          <p:cNvPr id="12290" name="Рисунок 4" descr="IMG_16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3933825"/>
            <a:ext cx="37496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5" descr="IMG_96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8" y="1071563"/>
            <a:ext cx="36369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714500"/>
            <a:ext cx="55721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МИЭП – особое подразделение, занятое реализацией МОП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Бакалавриат и магистратура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Ведущие университеты Франции, Италии и Германии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Инновационные технологии и интерактивное обучение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на иностранном языке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мобильности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трудоустройства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125538"/>
            <a:ext cx="820896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000"/>
              <a:t>МИЭП выполняет </a:t>
            </a:r>
            <a:r>
              <a:rPr kumimoji="0" lang="ru-RU" sz="2000" b="1"/>
              <a:t>функции факультета</a:t>
            </a:r>
            <a:r>
              <a:rPr kumimoji="0" lang="ru-RU" sz="2000"/>
              <a:t> по всем студентам ООП– зачисление, ведение зачеток, ведомостей, выдача дипломов.</a:t>
            </a:r>
          </a:p>
          <a:p>
            <a:r>
              <a:rPr kumimoji="0" lang="ru-RU" sz="2000"/>
              <a:t> МИЭП выполняет </a:t>
            </a:r>
            <a:r>
              <a:rPr kumimoji="0" lang="ru-RU" sz="2000" b="1"/>
              <a:t>функции выпускающей кафедры</a:t>
            </a:r>
            <a:r>
              <a:rPr kumimoji="0" lang="ru-RU" sz="2000"/>
              <a:t> –  разработка РУП по каждой программе, комплектование ППС программ, академическое и научное руководство программой, научное руководство работой магистрантов.</a:t>
            </a:r>
          </a:p>
          <a:p>
            <a:r>
              <a:rPr kumimoji="0" lang="ru-RU" sz="2000"/>
              <a:t> МИЭП выполняет согласованные </a:t>
            </a:r>
            <a:r>
              <a:rPr kumimoji="0" lang="ru-RU" sz="2000" b="1"/>
              <a:t>функции международного департамента</a:t>
            </a:r>
            <a:r>
              <a:rPr kumimoji="0" lang="ru-RU" sz="2000"/>
              <a:t>, ведя прямые переговоры с вузами-партнерами по всем вопросам функционирования МОП.</a:t>
            </a:r>
          </a:p>
          <a:p>
            <a:r>
              <a:rPr kumimoji="0" lang="ru-RU" sz="2000"/>
              <a:t> МИЭП выполняет </a:t>
            </a:r>
            <a:r>
              <a:rPr kumimoji="0" lang="ru-RU" sz="2000" b="1"/>
              <a:t>функции ЦФО:</a:t>
            </a:r>
            <a:r>
              <a:rPr kumimoji="0" lang="ru-RU" sz="2000"/>
              <a:t> формирование и исполнение годового бюджета по реализации международных программ.</a:t>
            </a:r>
          </a:p>
          <a:p>
            <a:r>
              <a:rPr kumimoji="0" lang="ru-RU" sz="2000"/>
              <a:t> МИЭП выполняет </a:t>
            </a:r>
            <a:r>
              <a:rPr kumimoji="0" lang="ru-RU" sz="2000" b="1"/>
              <a:t>функции контрактного отдела</a:t>
            </a:r>
            <a:r>
              <a:rPr kumimoji="0" lang="ru-RU" sz="2000"/>
              <a:t>: заключение договоров о возмездном  оказании услуг, срочные трудовые договоры с внешними преподавателями.</a:t>
            </a:r>
          </a:p>
          <a:p>
            <a:r>
              <a:rPr kumimoji="0" lang="ru-RU" sz="2000"/>
              <a:t> МИЭП ведет </a:t>
            </a:r>
            <a:r>
              <a:rPr kumimoji="0" lang="ru-RU" sz="2000" b="1"/>
              <a:t>политику по продвижению всех программ</a:t>
            </a:r>
            <a:r>
              <a:rPr kumimoji="0" lang="ru-RU" sz="2000"/>
              <a:t> МИЭП, путем ведения сайта</a:t>
            </a:r>
            <a:r>
              <a:rPr kumimoji="0" lang="ru-RU" sz="2000" i="1"/>
              <a:t> </a:t>
            </a:r>
            <a:r>
              <a:rPr kumimoji="0" lang="en-US" sz="2000" i="1" u="sng">
                <a:hlinkClick r:id="rId3"/>
              </a:rPr>
              <a:t>www</a:t>
            </a:r>
            <a:r>
              <a:rPr kumimoji="0" lang="ru-RU" sz="2000" i="1" u="sng">
                <a:hlinkClick r:id="rId3"/>
              </a:rPr>
              <a:t>.</a:t>
            </a:r>
            <a:r>
              <a:rPr kumimoji="0" lang="en-US" sz="2000" i="1" u="sng">
                <a:hlinkClick r:id="rId3"/>
              </a:rPr>
              <a:t>miep</a:t>
            </a:r>
            <a:r>
              <a:rPr kumimoji="0" lang="ru-RU" sz="2000" i="1" u="sng">
                <a:hlinkClick r:id="rId3"/>
              </a:rPr>
              <a:t>.</a:t>
            </a:r>
            <a:r>
              <a:rPr kumimoji="0" lang="en-US" sz="2000" i="1" u="sng">
                <a:hlinkClick r:id="rId3"/>
              </a:rPr>
              <a:t>unecon</a:t>
            </a:r>
            <a:r>
              <a:rPr kumimoji="0" lang="ru-RU" sz="2000" i="1" u="sng">
                <a:hlinkClick r:id="rId3"/>
              </a:rPr>
              <a:t>.</a:t>
            </a:r>
            <a:r>
              <a:rPr kumimoji="0" lang="en-US" sz="2000" i="1" u="sng">
                <a:hlinkClick r:id="rId3"/>
              </a:rPr>
              <a:t>ru</a:t>
            </a:r>
            <a:r>
              <a:rPr kumimoji="0" lang="ru-RU" sz="2000"/>
              <a:t>,</a:t>
            </a:r>
            <a:r>
              <a:rPr kumimoji="0" lang="ru-RU" sz="2000" i="1"/>
              <a:t> </a:t>
            </a:r>
            <a:r>
              <a:rPr kumimoji="0" lang="ru-RU" sz="2000"/>
              <a:t>издания брошюр, плакатов, участия в образовательных выставках, организации открытых лекций приглашенных профессоров.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5" descr="img_1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43300"/>
            <a:ext cx="464343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14313" y="1571625"/>
            <a:ext cx="8786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600" b="1">
                <a:solidFill>
                  <a:srgbClr val="27697B"/>
                </a:solidFill>
              </a:rPr>
              <a:t>Основные образовательные программы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0" y="2714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600" b="1">
                <a:solidFill>
                  <a:srgbClr val="27697B"/>
                </a:solidFill>
              </a:rPr>
              <a:t>Уровень: магистратура</a:t>
            </a:r>
          </a:p>
        </p:txBody>
      </p:sp>
      <p:pic>
        <p:nvPicPr>
          <p:cNvPr id="14341" name="Рисунок 8" descr="IMG_80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1713"/>
            <a:ext cx="4643438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ru-RU" smtClean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39750" y="1700213"/>
            <a:ext cx="77771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0" lang="ru-RU" sz="2000" b="1"/>
              <a:t>Российско-немецкая программа «</a:t>
            </a:r>
            <a:r>
              <a:rPr kumimoji="0" lang="en-GB" sz="2000" b="1"/>
              <a:t>Master of International Business Administration</a:t>
            </a:r>
            <a:r>
              <a:rPr kumimoji="0" lang="ru-RU" sz="2000" b="1"/>
              <a:t> </a:t>
            </a:r>
            <a:r>
              <a:rPr kumimoji="0" lang="en-GB" sz="2000" b="1"/>
              <a:t>/</a:t>
            </a:r>
            <a:r>
              <a:rPr kumimoji="0" lang="ru-RU" sz="2000" b="1"/>
              <a:t> </a:t>
            </a:r>
            <a:r>
              <a:rPr kumimoji="0" lang="en-GB" sz="2000" b="1"/>
              <a:t>Technology-oriented Management»</a:t>
            </a:r>
            <a:r>
              <a:rPr kumimoji="0" lang="ru-RU" sz="2000" b="1"/>
              <a:t> с Брауншвейгским техническим университетом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0" lang="ru-RU" sz="2000" b="1"/>
              <a:t>Российско-итальянская программа в рамках программы двойного диплома </a:t>
            </a:r>
            <a:r>
              <a:rPr kumimoji="0" lang="en-US" sz="2000" b="1"/>
              <a:t>European Master «Economy of Enterprise, Quality and Innovations</a:t>
            </a:r>
            <a:r>
              <a:rPr kumimoji="0" lang="ru-RU" sz="2000" b="1"/>
              <a:t>» с Университетом Ла Сапиенца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0" lang="ru-RU" sz="2000" b="1"/>
              <a:t>Российско-французская программа «</a:t>
            </a:r>
            <a:r>
              <a:rPr kumimoji="0" lang="en-US" sz="2000" b="1"/>
              <a:t>International Management</a:t>
            </a:r>
            <a:r>
              <a:rPr kumimoji="0" lang="ru-RU" sz="2000" b="1"/>
              <a:t>»</a:t>
            </a:r>
            <a:r>
              <a:rPr kumimoji="0" lang="en-US" sz="2000" b="1"/>
              <a:t> c </a:t>
            </a:r>
            <a:r>
              <a:rPr kumimoji="0" lang="ru-RU" sz="2000" b="1"/>
              <a:t>Университетом Анже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kumimoji="0" lang="ru-RU" sz="2000" b="1"/>
              <a:t>Российско-французская программа </a:t>
            </a:r>
            <a:r>
              <a:rPr kumimoji="0" lang="en-GB" sz="2000" b="1"/>
              <a:t>«Corporate finance, Control and Risks» </a:t>
            </a:r>
            <a:r>
              <a:rPr kumimoji="0" lang="ru-RU" sz="2000" b="1"/>
              <a:t>с Университетом Париж Дофин.</a:t>
            </a:r>
          </a:p>
        </p:txBody>
      </p:sp>
      <p:pic>
        <p:nvPicPr>
          <p:cNvPr id="15364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ф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71625"/>
            <a:ext cx="9136063" cy="4302125"/>
          </a:xfrm>
        </p:spPr>
      </p:pic>
      <p:pic>
        <p:nvPicPr>
          <p:cNvPr id="16386" name="Рисунок 2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000240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 rot="10800000">
            <a:off x="179388" y="1214438"/>
            <a:ext cx="8964612" cy="663575"/>
          </a:xfrm>
          <a:custGeom>
            <a:avLst/>
            <a:gdLst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1151 w 8194675"/>
              <a:gd name="connsiteY2" fmla="*/ 349018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7927046 w 8194675"/>
              <a:gd name="connsiteY2" fmla="*/ 353508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927046 w 8194675"/>
              <a:gd name="connsiteY2" fmla="*/ 353121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7507016 w 8194675"/>
              <a:gd name="connsiteY0" fmla="*/ 193286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774646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34173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25980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56115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70983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793003"/>
              <a:gd name="connsiteY0" fmla="*/ 167266 h 647700"/>
              <a:gd name="connsiteX1" fmla="*/ 8131678 w 8793003"/>
              <a:gd name="connsiteY1" fmla="*/ 356452 h 647700"/>
              <a:gd name="connsiteX2" fmla="*/ 8161414 w 8793003"/>
              <a:gd name="connsiteY2" fmla="*/ 505135 h 647700"/>
              <a:gd name="connsiteX3" fmla="*/ 8194675 w 8793003"/>
              <a:gd name="connsiteY3" fmla="*/ 647700 h 647700"/>
              <a:gd name="connsiteX4" fmla="*/ 0 w 8793003"/>
              <a:gd name="connsiteY4" fmla="*/ 647700 h 647700"/>
              <a:gd name="connsiteX5" fmla="*/ 0 w 8793003"/>
              <a:gd name="connsiteY5" fmla="*/ 0 h 647700"/>
              <a:gd name="connsiteX6" fmla="*/ 7336224 w 8793003"/>
              <a:gd name="connsiteY6" fmla="*/ 3330 h 647700"/>
              <a:gd name="connsiteX7" fmla="*/ 7553852 w 879300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7949541 w 8194675"/>
              <a:gd name="connsiteY1" fmla="*/ 248657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202301"/>
              <a:gd name="connsiteY0" fmla="*/ 167266 h 647700"/>
              <a:gd name="connsiteX1" fmla="*/ 7949541 w 8202301"/>
              <a:gd name="connsiteY1" fmla="*/ 248657 h 647700"/>
              <a:gd name="connsiteX2" fmla="*/ 8202301 w 8202301"/>
              <a:gd name="connsiteY2" fmla="*/ 256090 h 647700"/>
              <a:gd name="connsiteX3" fmla="*/ 8194675 w 8202301"/>
              <a:gd name="connsiteY3" fmla="*/ 647700 h 647700"/>
              <a:gd name="connsiteX4" fmla="*/ 0 w 8202301"/>
              <a:gd name="connsiteY4" fmla="*/ 647700 h 647700"/>
              <a:gd name="connsiteX5" fmla="*/ 0 w 8202301"/>
              <a:gd name="connsiteY5" fmla="*/ 0 h 647700"/>
              <a:gd name="connsiteX6" fmla="*/ 7336224 w 8202301"/>
              <a:gd name="connsiteY6" fmla="*/ 3330 h 647700"/>
              <a:gd name="connsiteX7" fmla="*/ 7553852 w 8202301"/>
              <a:gd name="connsiteY7" fmla="*/ 165780 h 647700"/>
              <a:gd name="connsiteX8" fmla="*/ 7804382 w 8202301"/>
              <a:gd name="connsiteY8" fmla="*/ 167266 h 647700"/>
              <a:gd name="connsiteX0" fmla="*/ 7804382 w 8205826"/>
              <a:gd name="connsiteY0" fmla="*/ 167266 h 651418"/>
              <a:gd name="connsiteX1" fmla="*/ 7949541 w 8205826"/>
              <a:gd name="connsiteY1" fmla="*/ 248657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5826"/>
              <a:gd name="connsiteY0" fmla="*/ 167266 h 651418"/>
              <a:gd name="connsiteX1" fmla="*/ 8042468 w 8205826"/>
              <a:gd name="connsiteY1" fmla="*/ 337866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9735"/>
              <a:gd name="connsiteY0" fmla="*/ 167266 h 651418"/>
              <a:gd name="connsiteX1" fmla="*/ 8042468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04382 w 8209735"/>
              <a:gd name="connsiteY8" fmla="*/ 178684 h 662836"/>
              <a:gd name="connsiteX0" fmla="*/ 7843711 w 8209735"/>
              <a:gd name="connsiteY0" fmla="*/ 139355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43711 w 8209735"/>
              <a:gd name="connsiteY8" fmla="*/ 139355 h 662836"/>
              <a:gd name="connsiteX0" fmla="*/ 7858460 w 8209735"/>
              <a:gd name="connsiteY0" fmla="*/ 129523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9523 h 662836"/>
              <a:gd name="connsiteX0" fmla="*/ 7858460 w 8209735"/>
              <a:gd name="connsiteY0" fmla="*/ 124607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109615 w 8209735"/>
              <a:gd name="connsiteY2" fmla="*/ 314271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858893 w 8209735"/>
              <a:gd name="connsiteY3" fmla="*/ 324103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214880 w 8209735"/>
              <a:gd name="connsiteY3" fmla="*/ 319187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19187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2901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33879 w 8214651"/>
              <a:gd name="connsiteY0" fmla="*/ 109859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33879 w 8214651"/>
              <a:gd name="connsiteY10" fmla="*/ 109859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7938 w 8214651"/>
              <a:gd name="connsiteY5" fmla="*/ 510917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021125 w 8214651"/>
              <a:gd name="connsiteY5" fmla="*/ 491252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05826"/>
              <a:gd name="connsiteY0" fmla="*/ 119691 h 662836"/>
              <a:gd name="connsiteX1" fmla="*/ 7966328 w 8205826"/>
              <a:gd name="connsiteY1" fmla="*/ 250960 h 662836"/>
              <a:gd name="connsiteX2" fmla="*/ 7111641 w 8205826"/>
              <a:gd name="connsiteY2" fmla="*/ 250361 h 662836"/>
              <a:gd name="connsiteX3" fmla="*/ 7214880 w 8205826"/>
              <a:gd name="connsiteY3" fmla="*/ 343769 h 662836"/>
              <a:gd name="connsiteX4" fmla="*/ 8018006 w 8205826"/>
              <a:gd name="connsiteY4" fmla="*/ 343170 h 662836"/>
              <a:gd name="connsiteX5" fmla="*/ 8021125 w 8205826"/>
              <a:gd name="connsiteY5" fmla="*/ 491252 h 662836"/>
              <a:gd name="connsiteX6" fmla="*/ 8205826 w 8205826"/>
              <a:gd name="connsiteY6" fmla="*/ 662836 h 662836"/>
              <a:gd name="connsiteX7" fmla="*/ 0 w 8205826"/>
              <a:gd name="connsiteY7" fmla="*/ 659118 h 662836"/>
              <a:gd name="connsiteX8" fmla="*/ 0 w 8205826"/>
              <a:gd name="connsiteY8" fmla="*/ 11418 h 662836"/>
              <a:gd name="connsiteX9" fmla="*/ 6249760 w 8205826"/>
              <a:gd name="connsiteY9" fmla="*/ 0 h 662836"/>
              <a:gd name="connsiteX10" fmla="*/ 6373980 w 8205826"/>
              <a:gd name="connsiteY10" fmla="*/ 118204 h 662836"/>
              <a:gd name="connsiteX11" fmla="*/ 7848627 w 8205826"/>
              <a:gd name="connsiteY11" fmla="*/ 119691 h 662836"/>
              <a:gd name="connsiteX0" fmla="*/ 7848627 w 8021125"/>
              <a:gd name="connsiteY0" fmla="*/ 119691 h 659118"/>
              <a:gd name="connsiteX1" fmla="*/ 7966328 w 8021125"/>
              <a:gd name="connsiteY1" fmla="*/ 250960 h 659118"/>
              <a:gd name="connsiteX2" fmla="*/ 7111641 w 8021125"/>
              <a:gd name="connsiteY2" fmla="*/ 250361 h 659118"/>
              <a:gd name="connsiteX3" fmla="*/ 7214880 w 8021125"/>
              <a:gd name="connsiteY3" fmla="*/ 343769 h 659118"/>
              <a:gd name="connsiteX4" fmla="*/ 8018006 w 8021125"/>
              <a:gd name="connsiteY4" fmla="*/ 343170 h 659118"/>
              <a:gd name="connsiteX5" fmla="*/ 8021125 w 8021125"/>
              <a:gd name="connsiteY5" fmla="*/ 491252 h 659118"/>
              <a:gd name="connsiteX6" fmla="*/ 7797788 w 8021125"/>
              <a:gd name="connsiteY6" fmla="*/ 657920 h 659118"/>
              <a:gd name="connsiteX7" fmla="*/ 0 w 8021125"/>
              <a:gd name="connsiteY7" fmla="*/ 659118 h 659118"/>
              <a:gd name="connsiteX8" fmla="*/ 0 w 8021125"/>
              <a:gd name="connsiteY8" fmla="*/ 11418 h 659118"/>
              <a:gd name="connsiteX9" fmla="*/ 6249760 w 8021125"/>
              <a:gd name="connsiteY9" fmla="*/ 0 h 659118"/>
              <a:gd name="connsiteX10" fmla="*/ 6373980 w 8021125"/>
              <a:gd name="connsiteY10" fmla="*/ 118204 h 659118"/>
              <a:gd name="connsiteX11" fmla="*/ 7848627 w 8021125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3170 h 659118"/>
              <a:gd name="connsiteX5" fmla="*/ 8021125 w 8145831"/>
              <a:gd name="connsiteY5" fmla="*/ 491252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3170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8086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903139 w 8145831"/>
              <a:gd name="connsiteY6" fmla="*/ 569911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8016210 w 8145831"/>
              <a:gd name="connsiteY6" fmla="*/ 653485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6210 w 8145825"/>
              <a:gd name="connsiteY6" fmla="*/ 653485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1293 w 8145825"/>
              <a:gd name="connsiteY6" fmla="*/ 648569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442473"/>
              <a:gd name="connsiteY0" fmla="*/ 119691 h 663717"/>
              <a:gd name="connsiteX1" fmla="*/ 7966328 w 8442473"/>
              <a:gd name="connsiteY1" fmla="*/ 250960 h 663717"/>
              <a:gd name="connsiteX2" fmla="*/ 7111641 w 8442473"/>
              <a:gd name="connsiteY2" fmla="*/ 250361 h 663717"/>
              <a:gd name="connsiteX3" fmla="*/ 7214880 w 8442473"/>
              <a:gd name="connsiteY3" fmla="*/ 343769 h 663717"/>
              <a:gd name="connsiteX4" fmla="*/ 8145825 w 8442473"/>
              <a:gd name="connsiteY4" fmla="*/ 348086 h 663717"/>
              <a:gd name="connsiteX5" fmla="*/ 8021125 w 8442473"/>
              <a:gd name="connsiteY5" fmla="*/ 486336 h 663717"/>
              <a:gd name="connsiteX6" fmla="*/ 8011293 w 8442473"/>
              <a:gd name="connsiteY6" fmla="*/ 648569 h 663717"/>
              <a:gd name="connsiteX7" fmla="*/ 7797788 w 8442473"/>
              <a:gd name="connsiteY7" fmla="*/ 657920 h 663717"/>
              <a:gd name="connsiteX8" fmla="*/ 0 w 8442473"/>
              <a:gd name="connsiteY8" fmla="*/ 659118 h 663717"/>
              <a:gd name="connsiteX9" fmla="*/ 0 w 8442473"/>
              <a:gd name="connsiteY9" fmla="*/ 11418 h 663717"/>
              <a:gd name="connsiteX10" fmla="*/ 6249760 w 8442473"/>
              <a:gd name="connsiteY10" fmla="*/ 0 h 663717"/>
              <a:gd name="connsiteX11" fmla="*/ 6373980 w 8442473"/>
              <a:gd name="connsiteY11" fmla="*/ 118204 h 663717"/>
              <a:gd name="connsiteX12" fmla="*/ 7848627 w 8442473"/>
              <a:gd name="connsiteY12" fmla="*/ 119691 h 663717"/>
              <a:gd name="connsiteX0" fmla="*/ 7848627 w 8440880"/>
              <a:gd name="connsiteY0" fmla="*/ 119691 h 659118"/>
              <a:gd name="connsiteX1" fmla="*/ 7966328 w 8440880"/>
              <a:gd name="connsiteY1" fmla="*/ 250960 h 659118"/>
              <a:gd name="connsiteX2" fmla="*/ 7111641 w 8440880"/>
              <a:gd name="connsiteY2" fmla="*/ 250361 h 659118"/>
              <a:gd name="connsiteX3" fmla="*/ 7214880 w 8440880"/>
              <a:gd name="connsiteY3" fmla="*/ 343769 h 659118"/>
              <a:gd name="connsiteX4" fmla="*/ 8145825 w 8440880"/>
              <a:gd name="connsiteY4" fmla="*/ 348086 h 659118"/>
              <a:gd name="connsiteX5" fmla="*/ 8021125 w 8440880"/>
              <a:gd name="connsiteY5" fmla="*/ 486336 h 659118"/>
              <a:gd name="connsiteX6" fmla="*/ 7797788 w 8440880"/>
              <a:gd name="connsiteY6" fmla="*/ 657920 h 659118"/>
              <a:gd name="connsiteX7" fmla="*/ 0 w 8440880"/>
              <a:gd name="connsiteY7" fmla="*/ 659118 h 659118"/>
              <a:gd name="connsiteX8" fmla="*/ 0 w 8440880"/>
              <a:gd name="connsiteY8" fmla="*/ 11418 h 659118"/>
              <a:gd name="connsiteX9" fmla="*/ 6249760 w 8440880"/>
              <a:gd name="connsiteY9" fmla="*/ 0 h 659118"/>
              <a:gd name="connsiteX10" fmla="*/ 6373980 w 8440880"/>
              <a:gd name="connsiteY10" fmla="*/ 118204 h 659118"/>
              <a:gd name="connsiteX11" fmla="*/ 7848627 w 8440880"/>
              <a:gd name="connsiteY11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7797788 w 8145825"/>
              <a:gd name="connsiteY6" fmla="*/ 657920 h 659118"/>
              <a:gd name="connsiteX7" fmla="*/ 0 w 8145825"/>
              <a:gd name="connsiteY7" fmla="*/ 659118 h 659118"/>
              <a:gd name="connsiteX8" fmla="*/ 0 w 8145825"/>
              <a:gd name="connsiteY8" fmla="*/ 11418 h 659118"/>
              <a:gd name="connsiteX9" fmla="*/ 6249760 w 8145825"/>
              <a:gd name="connsiteY9" fmla="*/ 0 h 659118"/>
              <a:gd name="connsiteX10" fmla="*/ 6373980 w 8145825"/>
              <a:gd name="connsiteY10" fmla="*/ 118204 h 659118"/>
              <a:gd name="connsiteX11" fmla="*/ 7848627 w 8145825"/>
              <a:gd name="connsiteY11" fmla="*/ 119691 h 659118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09182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8846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3930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825" h="662836">
                <a:moveTo>
                  <a:pt x="7848627" y="119691"/>
                </a:moveTo>
                <a:lnTo>
                  <a:pt x="7966328" y="250960"/>
                </a:lnTo>
                <a:lnTo>
                  <a:pt x="7111641" y="250361"/>
                </a:lnTo>
                <a:lnTo>
                  <a:pt x="7214880" y="343769"/>
                </a:lnTo>
                <a:lnTo>
                  <a:pt x="8145825" y="348086"/>
                </a:lnTo>
                <a:lnTo>
                  <a:pt x="8021125" y="486336"/>
                </a:lnTo>
                <a:lnTo>
                  <a:pt x="8023930" y="662836"/>
                </a:lnTo>
                <a:lnTo>
                  <a:pt x="0" y="659118"/>
                </a:lnTo>
                <a:lnTo>
                  <a:pt x="0" y="11418"/>
                </a:lnTo>
                <a:lnTo>
                  <a:pt x="6249760" y="0"/>
                </a:lnTo>
                <a:lnTo>
                  <a:pt x="6373980" y="118204"/>
                </a:lnTo>
                <a:lnTo>
                  <a:pt x="7848627" y="11969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2500313" y="1357313"/>
            <a:ext cx="7215187" cy="541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Международная магистерская программа двойного диплома «Финансовый менеджмент, учет и управление рисками»</a:t>
            </a:r>
          </a:p>
        </p:txBody>
      </p:sp>
      <p:pic>
        <p:nvPicPr>
          <p:cNvPr id="1741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17413" name="Рисунок 9" descr="logo Дофин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857375"/>
            <a:ext cx="20002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б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9350"/>
            <a:ext cx="9144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000240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 rot="10800000">
            <a:off x="179388" y="1214438"/>
            <a:ext cx="8964612" cy="663575"/>
          </a:xfrm>
          <a:custGeom>
            <a:avLst/>
            <a:gdLst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1151 w 8194675"/>
              <a:gd name="connsiteY2" fmla="*/ 349018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7927046 w 8194675"/>
              <a:gd name="connsiteY2" fmla="*/ 353508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927046 w 8194675"/>
              <a:gd name="connsiteY2" fmla="*/ 353121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7507016 w 8194675"/>
              <a:gd name="connsiteY0" fmla="*/ 193286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774646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34173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25980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56115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70983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793003"/>
              <a:gd name="connsiteY0" fmla="*/ 167266 h 647700"/>
              <a:gd name="connsiteX1" fmla="*/ 8131678 w 8793003"/>
              <a:gd name="connsiteY1" fmla="*/ 356452 h 647700"/>
              <a:gd name="connsiteX2" fmla="*/ 8161414 w 8793003"/>
              <a:gd name="connsiteY2" fmla="*/ 505135 h 647700"/>
              <a:gd name="connsiteX3" fmla="*/ 8194675 w 8793003"/>
              <a:gd name="connsiteY3" fmla="*/ 647700 h 647700"/>
              <a:gd name="connsiteX4" fmla="*/ 0 w 8793003"/>
              <a:gd name="connsiteY4" fmla="*/ 647700 h 647700"/>
              <a:gd name="connsiteX5" fmla="*/ 0 w 8793003"/>
              <a:gd name="connsiteY5" fmla="*/ 0 h 647700"/>
              <a:gd name="connsiteX6" fmla="*/ 7336224 w 8793003"/>
              <a:gd name="connsiteY6" fmla="*/ 3330 h 647700"/>
              <a:gd name="connsiteX7" fmla="*/ 7553852 w 879300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7949541 w 8194675"/>
              <a:gd name="connsiteY1" fmla="*/ 248657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202301"/>
              <a:gd name="connsiteY0" fmla="*/ 167266 h 647700"/>
              <a:gd name="connsiteX1" fmla="*/ 7949541 w 8202301"/>
              <a:gd name="connsiteY1" fmla="*/ 248657 h 647700"/>
              <a:gd name="connsiteX2" fmla="*/ 8202301 w 8202301"/>
              <a:gd name="connsiteY2" fmla="*/ 256090 h 647700"/>
              <a:gd name="connsiteX3" fmla="*/ 8194675 w 8202301"/>
              <a:gd name="connsiteY3" fmla="*/ 647700 h 647700"/>
              <a:gd name="connsiteX4" fmla="*/ 0 w 8202301"/>
              <a:gd name="connsiteY4" fmla="*/ 647700 h 647700"/>
              <a:gd name="connsiteX5" fmla="*/ 0 w 8202301"/>
              <a:gd name="connsiteY5" fmla="*/ 0 h 647700"/>
              <a:gd name="connsiteX6" fmla="*/ 7336224 w 8202301"/>
              <a:gd name="connsiteY6" fmla="*/ 3330 h 647700"/>
              <a:gd name="connsiteX7" fmla="*/ 7553852 w 8202301"/>
              <a:gd name="connsiteY7" fmla="*/ 165780 h 647700"/>
              <a:gd name="connsiteX8" fmla="*/ 7804382 w 8202301"/>
              <a:gd name="connsiteY8" fmla="*/ 167266 h 647700"/>
              <a:gd name="connsiteX0" fmla="*/ 7804382 w 8205826"/>
              <a:gd name="connsiteY0" fmla="*/ 167266 h 651418"/>
              <a:gd name="connsiteX1" fmla="*/ 7949541 w 8205826"/>
              <a:gd name="connsiteY1" fmla="*/ 248657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5826"/>
              <a:gd name="connsiteY0" fmla="*/ 167266 h 651418"/>
              <a:gd name="connsiteX1" fmla="*/ 8042468 w 8205826"/>
              <a:gd name="connsiteY1" fmla="*/ 337866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9735"/>
              <a:gd name="connsiteY0" fmla="*/ 167266 h 651418"/>
              <a:gd name="connsiteX1" fmla="*/ 8042468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04382 w 8209735"/>
              <a:gd name="connsiteY8" fmla="*/ 178684 h 662836"/>
              <a:gd name="connsiteX0" fmla="*/ 7843711 w 8209735"/>
              <a:gd name="connsiteY0" fmla="*/ 139355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43711 w 8209735"/>
              <a:gd name="connsiteY8" fmla="*/ 139355 h 662836"/>
              <a:gd name="connsiteX0" fmla="*/ 7858460 w 8209735"/>
              <a:gd name="connsiteY0" fmla="*/ 129523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9523 h 662836"/>
              <a:gd name="connsiteX0" fmla="*/ 7858460 w 8209735"/>
              <a:gd name="connsiteY0" fmla="*/ 124607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109615 w 8209735"/>
              <a:gd name="connsiteY2" fmla="*/ 314271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858893 w 8209735"/>
              <a:gd name="connsiteY3" fmla="*/ 324103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214880 w 8209735"/>
              <a:gd name="connsiteY3" fmla="*/ 319187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19187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2901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33879 w 8214651"/>
              <a:gd name="connsiteY0" fmla="*/ 109859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33879 w 8214651"/>
              <a:gd name="connsiteY10" fmla="*/ 109859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7938 w 8214651"/>
              <a:gd name="connsiteY5" fmla="*/ 510917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021125 w 8214651"/>
              <a:gd name="connsiteY5" fmla="*/ 491252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05826"/>
              <a:gd name="connsiteY0" fmla="*/ 119691 h 662836"/>
              <a:gd name="connsiteX1" fmla="*/ 7966328 w 8205826"/>
              <a:gd name="connsiteY1" fmla="*/ 250960 h 662836"/>
              <a:gd name="connsiteX2" fmla="*/ 7111641 w 8205826"/>
              <a:gd name="connsiteY2" fmla="*/ 250361 h 662836"/>
              <a:gd name="connsiteX3" fmla="*/ 7214880 w 8205826"/>
              <a:gd name="connsiteY3" fmla="*/ 343769 h 662836"/>
              <a:gd name="connsiteX4" fmla="*/ 8018006 w 8205826"/>
              <a:gd name="connsiteY4" fmla="*/ 343170 h 662836"/>
              <a:gd name="connsiteX5" fmla="*/ 8021125 w 8205826"/>
              <a:gd name="connsiteY5" fmla="*/ 491252 h 662836"/>
              <a:gd name="connsiteX6" fmla="*/ 8205826 w 8205826"/>
              <a:gd name="connsiteY6" fmla="*/ 662836 h 662836"/>
              <a:gd name="connsiteX7" fmla="*/ 0 w 8205826"/>
              <a:gd name="connsiteY7" fmla="*/ 659118 h 662836"/>
              <a:gd name="connsiteX8" fmla="*/ 0 w 8205826"/>
              <a:gd name="connsiteY8" fmla="*/ 11418 h 662836"/>
              <a:gd name="connsiteX9" fmla="*/ 6249760 w 8205826"/>
              <a:gd name="connsiteY9" fmla="*/ 0 h 662836"/>
              <a:gd name="connsiteX10" fmla="*/ 6373980 w 8205826"/>
              <a:gd name="connsiteY10" fmla="*/ 118204 h 662836"/>
              <a:gd name="connsiteX11" fmla="*/ 7848627 w 8205826"/>
              <a:gd name="connsiteY11" fmla="*/ 119691 h 662836"/>
              <a:gd name="connsiteX0" fmla="*/ 7848627 w 8021125"/>
              <a:gd name="connsiteY0" fmla="*/ 119691 h 659118"/>
              <a:gd name="connsiteX1" fmla="*/ 7966328 w 8021125"/>
              <a:gd name="connsiteY1" fmla="*/ 250960 h 659118"/>
              <a:gd name="connsiteX2" fmla="*/ 7111641 w 8021125"/>
              <a:gd name="connsiteY2" fmla="*/ 250361 h 659118"/>
              <a:gd name="connsiteX3" fmla="*/ 7214880 w 8021125"/>
              <a:gd name="connsiteY3" fmla="*/ 343769 h 659118"/>
              <a:gd name="connsiteX4" fmla="*/ 8018006 w 8021125"/>
              <a:gd name="connsiteY4" fmla="*/ 343170 h 659118"/>
              <a:gd name="connsiteX5" fmla="*/ 8021125 w 8021125"/>
              <a:gd name="connsiteY5" fmla="*/ 491252 h 659118"/>
              <a:gd name="connsiteX6" fmla="*/ 7797788 w 8021125"/>
              <a:gd name="connsiteY6" fmla="*/ 657920 h 659118"/>
              <a:gd name="connsiteX7" fmla="*/ 0 w 8021125"/>
              <a:gd name="connsiteY7" fmla="*/ 659118 h 659118"/>
              <a:gd name="connsiteX8" fmla="*/ 0 w 8021125"/>
              <a:gd name="connsiteY8" fmla="*/ 11418 h 659118"/>
              <a:gd name="connsiteX9" fmla="*/ 6249760 w 8021125"/>
              <a:gd name="connsiteY9" fmla="*/ 0 h 659118"/>
              <a:gd name="connsiteX10" fmla="*/ 6373980 w 8021125"/>
              <a:gd name="connsiteY10" fmla="*/ 118204 h 659118"/>
              <a:gd name="connsiteX11" fmla="*/ 7848627 w 8021125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3170 h 659118"/>
              <a:gd name="connsiteX5" fmla="*/ 8021125 w 8145831"/>
              <a:gd name="connsiteY5" fmla="*/ 491252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3170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8086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903139 w 8145831"/>
              <a:gd name="connsiteY6" fmla="*/ 569911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8016210 w 8145831"/>
              <a:gd name="connsiteY6" fmla="*/ 653485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6210 w 8145825"/>
              <a:gd name="connsiteY6" fmla="*/ 653485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1293 w 8145825"/>
              <a:gd name="connsiteY6" fmla="*/ 648569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442473"/>
              <a:gd name="connsiteY0" fmla="*/ 119691 h 663717"/>
              <a:gd name="connsiteX1" fmla="*/ 7966328 w 8442473"/>
              <a:gd name="connsiteY1" fmla="*/ 250960 h 663717"/>
              <a:gd name="connsiteX2" fmla="*/ 7111641 w 8442473"/>
              <a:gd name="connsiteY2" fmla="*/ 250361 h 663717"/>
              <a:gd name="connsiteX3" fmla="*/ 7214880 w 8442473"/>
              <a:gd name="connsiteY3" fmla="*/ 343769 h 663717"/>
              <a:gd name="connsiteX4" fmla="*/ 8145825 w 8442473"/>
              <a:gd name="connsiteY4" fmla="*/ 348086 h 663717"/>
              <a:gd name="connsiteX5" fmla="*/ 8021125 w 8442473"/>
              <a:gd name="connsiteY5" fmla="*/ 486336 h 663717"/>
              <a:gd name="connsiteX6" fmla="*/ 8011293 w 8442473"/>
              <a:gd name="connsiteY6" fmla="*/ 648569 h 663717"/>
              <a:gd name="connsiteX7" fmla="*/ 7797788 w 8442473"/>
              <a:gd name="connsiteY7" fmla="*/ 657920 h 663717"/>
              <a:gd name="connsiteX8" fmla="*/ 0 w 8442473"/>
              <a:gd name="connsiteY8" fmla="*/ 659118 h 663717"/>
              <a:gd name="connsiteX9" fmla="*/ 0 w 8442473"/>
              <a:gd name="connsiteY9" fmla="*/ 11418 h 663717"/>
              <a:gd name="connsiteX10" fmla="*/ 6249760 w 8442473"/>
              <a:gd name="connsiteY10" fmla="*/ 0 h 663717"/>
              <a:gd name="connsiteX11" fmla="*/ 6373980 w 8442473"/>
              <a:gd name="connsiteY11" fmla="*/ 118204 h 663717"/>
              <a:gd name="connsiteX12" fmla="*/ 7848627 w 8442473"/>
              <a:gd name="connsiteY12" fmla="*/ 119691 h 663717"/>
              <a:gd name="connsiteX0" fmla="*/ 7848627 w 8440880"/>
              <a:gd name="connsiteY0" fmla="*/ 119691 h 659118"/>
              <a:gd name="connsiteX1" fmla="*/ 7966328 w 8440880"/>
              <a:gd name="connsiteY1" fmla="*/ 250960 h 659118"/>
              <a:gd name="connsiteX2" fmla="*/ 7111641 w 8440880"/>
              <a:gd name="connsiteY2" fmla="*/ 250361 h 659118"/>
              <a:gd name="connsiteX3" fmla="*/ 7214880 w 8440880"/>
              <a:gd name="connsiteY3" fmla="*/ 343769 h 659118"/>
              <a:gd name="connsiteX4" fmla="*/ 8145825 w 8440880"/>
              <a:gd name="connsiteY4" fmla="*/ 348086 h 659118"/>
              <a:gd name="connsiteX5" fmla="*/ 8021125 w 8440880"/>
              <a:gd name="connsiteY5" fmla="*/ 486336 h 659118"/>
              <a:gd name="connsiteX6" fmla="*/ 7797788 w 8440880"/>
              <a:gd name="connsiteY6" fmla="*/ 657920 h 659118"/>
              <a:gd name="connsiteX7" fmla="*/ 0 w 8440880"/>
              <a:gd name="connsiteY7" fmla="*/ 659118 h 659118"/>
              <a:gd name="connsiteX8" fmla="*/ 0 w 8440880"/>
              <a:gd name="connsiteY8" fmla="*/ 11418 h 659118"/>
              <a:gd name="connsiteX9" fmla="*/ 6249760 w 8440880"/>
              <a:gd name="connsiteY9" fmla="*/ 0 h 659118"/>
              <a:gd name="connsiteX10" fmla="*/ 6373980 w 8440880"/>
              <a:gd name="connsiteY10" fmla="*/ 118204 h 659118"/>
              <a:gd name="connsiteX11" fmla="*/ 7848627 w 8440880"/>
              <a:gd name="connsiteY11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7797788 w 8145825"/>
              <a:gd name="connsiteY6" fmla="*/ 657920 h 659118"/>
              <a:gd name="connsiteX7" fmla="*/ 0 w 8145825"/>
              <a:gd name="connsiteY7" fmla="*/ 659118 h 659118"/>
              <a:gd name="connsiteX8" fmla="*/ 0 w 8145825"/>
              <a:gd name="connsiteY8" fmla="*/ 11418 h 659118"/>
              <a:gd name="connsiteX9" fmla="*/ 6249760 w 8145825"/>
              <a:gd name="connsiteY9" fmla="*/ 0 h 659118"/>
              <a:gd name="connsiteX10" fmla="*/ 6373980 w 8145825"/>
              <a:gd name="connsiteY10" fmla="*/ 118204 h 659118"/>
              <a:gd name="connsiteX11" fmla="*/ 7848627 w 8145825"/>
              <a:gd name="connsiteY11" fmla="*/ 119691 h 659118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09182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8846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3930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825" h="662836">
                <a:moveTo>
                  <a:pt x="7848627" y="119691"/>
                </a:moveTo>
                <a:lnTo>
                  <a:pt x="7966328" y="250960"/>
                </a:lnTo>
                <a:lnTo>
                  <a:pt x="7111641" y="250361"/>
                </a:lnTo>
                <a:lnTo>
                  <a:pt x="7214880" y="343769"/>
                </a:lnTo>
                <a:lnTo>
                  <a:pt x="8145825" y="348086"/>
                </a:lnTo>
                <a:lnTo>
                  <a:pt x="8021125" y="486336"/>
                </a:lnTo>
                <a:lnTo>
                  <a:pt x="8023930" y="662836"/>
                </a:lnTo>
                <a:lnTo>
                  <a:pt x="0" y="659118"/>
                </a:lnTo>
                <a:lnTo>
                  <a:pt x="0" y="11418"/>
                </a:lnTo>
                <a:lnTo>
                  <a:pt x="6249760" y="0"/>
                </a:lnTo>
                <a:lnTo>
                  <a:pt x="6373980" y="118204"/>
                </a:lnTo>
                <a:lnTo>
                  <a:pt x="7848627" y="11969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2484438" y="1196975"/>
            <a:ext cx="7215187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Международная магистерская программа двойного диплома</a:t>
            </a:r>
          </a:p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«Международное бизнес-администрирование / Менеджмент высокотехнологичных предприятий»</a:t>
            </a:r>
          </a:p>
        </p:txBody>
      </p:sp>
      <p:pic>
        <p:nvPicPr>
          <p:cNvPr id="19460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19461" name="Рисунок 11" descr="ToM MiB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928813"/>
            <a:ext cx="1911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A9F239-0988-49D7-9D28-649F1768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DA9F239-0988-49D7-9D28-649F1768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A9F239-0988-49D7-9D28-649F17684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DA9F239-0988-49D7-9D28-649F17684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вромаст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8" y="1071563"/>
            <a:ext cx="92090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1125538"/>
            <a:ext cx="8208962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kumimoji="0" lang="ru-RU" sz="2800"/>
              <a:t>Под</a:t>
            </a:r>
            <a:r>
              <a:rPr kumimoji="0" lang="ru-RU" sz="2800" b="1"/>
              <a:t> сетевой формой </a:t>
            </a:r>
            <a:r>
              <a:rPr kumimoji="0" lang="ru-RU" sz="2800"/>
              <a:t>реализации образовательных программ понимается </a:t>
            </a:r>
            <a:r>
              <a:rPr kumimoji="0" lang="ru-RU" sz="2800" b="1"/>
              <a:t>организация обучения с использованием ресурсов нескольких организаций, </a:t>
            </a:r>
            <a:r>
              <a:rPr kumimoji="0" lang="ru-RU" sz="2800"/>
              <a:t>осуществляющих образовательную деятельность, в том числе </a:t>
            </a:r>
            <a:r>
              <a:rPr kumimoji="0" lang="ru-RU" sz="2800" b="1"/>
              <a:t>иностранных, </a:t>
            </a:r>
            <a:r>
              <a:rPr kumimoji="0" lang="ru-RU" sz="2800"/>
              <a:t>а также при необходимости, с использованием ресурсов иных организаций.</a:t>
            </a:r>
          </a:p>
          <a:p>
            <a:pPr algn="just"/>
            <a:endParaRPr kumimoji="0" lang="ru-RU" sz="2000"/>
          </a:p>
          <a:p>
            <a:pPr algn="just"/>
            <a:r>
              <a:rPr kumimoji="0" lang="ru-RU" sz="2000"/>
              <a:t>(часть 1 ст.13 и ст.15 273-ФЗ «Об образовании в Российской Федерации»;</a:t>
            </a:r>
          </a:p>
          <a:p>
            <a:pPr algn="just"/>
            <a:r>
              <a:rPr kumimoji="0" lang="ru-RU" sz="2000"/>
              <a:t>«Методические рекомендации по организации образовательной деятельности с использованием сетевых форм реализации образовательных программ» (Приложение письму Министерства образования и науки Российской Федерацииот 25 августа 2015 г. № АК-2563/05)</a:t>
            </a:r>
          </a:p>
          <a:p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000240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 rot="10800000">
            <a:off x="179388" y="1214438"/>
            <a:ext cx="8964612" cy="663575"/>
          </a:xfrm>
          <a:custGeom>
            <a:avLst/>
            <a:gdLst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1151 w 8194675"/>
              <a:gd name="connsiteY2" fmla="*/ 349018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7927046 w 8194675"/>
              <a:gd name="connsiteY2" fmla="*/ 353508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927046 w 8194675"/>
              <a:gd name="connsiteY2" fmla="*/ 353121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7507016 w 8194675"/>
              <a:gd name="connsiteY0" fmla="*/ 193286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774646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34173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25980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56115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70983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793003"/>
              <a:gd name="connsiteY0" fmla="*/ 167266 h 647700"/>
              <a:gd name="connsiteX1" fmla="*/ 8131678 w 8793003"/>
              <a:gd name="connsiteY1" fmla="*/ 356452 h 647700"/>
              <a:gd name="connsiteX2" fmla="*/ 8161414 w 8793003"/>
              <a:gd name="connsiteY2" fmla="*/ 505135 h 647700"/>
              <a:gd name="connsiteX3" fmla="*/ 8194675 w 8793003"/>
              <a:gd name="connsiteY3" fmla="*/ 647700 h 647700"/>
              <a:gd name="connsiteX4" fmla="*/ 0 w 8793003"/>
              <a:gd name="connsiteY4" fmla="*/ 647700 h 647700"/>
              <a:gd name="connsiteX5" fmla="*/ 0 w 8793003"/>
              <a:gd name="connsiteY5" fmla="*/ 0 h 647700"/>
              <a:gd name="connsiteX6" fmla="*/ 7336224 w 8793003"/>
              <a:gd name="connsiteY6" fmla="*/ 3330 h 647700"/>
              <a:gd name="connsiteX7" fmla="*/ 7553852 w 879300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7949541 w 8194675"/>
              <a:gd name="connsiteY1" fmla="*/ 248657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202301"/>
              <a:gd name="connsiteY0" fmla="*/ 167266 h 647700"/>
              <a:gd name="connsiteX1" fmla="*/ 7949541 w 8202301"/>
              <a:gd name="connsiteY1" fmla="*/ 248657 h 647700"/>
              <a:gd name="connsiteX2" fmla="*/ 8202301 w 8202301"/>
              <a:gd name="connsiteY2" fmla="*/ 256090 h 647700"/>
              <a:gd name="connsiteX3" fmla="*/ 8194675 w 8202301"/>
              <a:gd name="connsiteY3" fmla="*/ 647700 h 647700"/>
              <a:gd name="connsiteX4" fmla="*/ 0 w 8202301"/>
              <a:gd name="connsiteY4" fmla="*/ 647700 h 647700"/>
              <a:gd name="connsiteX5" fmla="*/ 0 w 8202301"/>
              <a:gd name="connsiteY5" fmla="*/ 0 h 647700"/>
              <a:gd name="connsiteX6" fmla="*/ 7336224 w 8202301"/>
              <a:gd name="connsiteY6" fmla="*/ 3330 h 647700"/>
              <a:gd name="connsiteX7" fmla="*/ 7553852 w 8202301"/>
              <a:gd name="connsiteY7" fmla="*/ 165780 h 647700"/>
              <a:gd name="connsiteX8" fmla="*/ 7804382 w 8202301"/>
              <a:gd name="connsiteY8" fmla="*/ 167266 h 647700"/>
              <a:gd name="connsiteX0" fmla="*/ 7804382 w 8205826"/>
              <a:gd name="connsiteY0" fmla="*/ 167266 h 651418"/>
              <a:gd name="connsiteX1" fmla="*/ 7949541 w 8205826"/>
              <a:gd name="connsiteY1" fmla="*/ 248657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5826"/>
              <a:gd name="connsiteY0" fmla="*/ 167266 h 651418"/>
              <a:gd name="connsiteX1" fmla="*/ 8042468 w 8205826"/>
              <a:gd name="connsiteY1" fmla="*/ 337866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9735"/>
              <a:gd name="connsiteY0" fmla="*/ 167266 h 651418"/>
              <a:gd name="connsiteX1" fmla="*/ 8042468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04382 w 8209735"/>
              <a:gd name="connsiteY8" fmla="*/ 178684 h 662836"/>
              <a:gd name="connsiteX0" fmla="*/ 7843711 w 8209735"/>
              <a:gd name="connsiteY0" fmla="*/ 139355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43711 w 8209735"/>
              <a:gd name="connsiteY8" fmla="*/ 139355 h 662836"/>
              <a:gd name="connsiteX0" fmla="*/ 7858460 w 8209735"/>
              <a:gd name="connsiteY0" fmla="*/ 129523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9523 h 662836"/>
              <a:gd name="connsiteX0" fmla="*/ 7858460 w 8209735"/>
              <a:gd name="connsiteY0" fmla="*/ 124607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109615 w 8209735"/>
              <a:gd name="connsiteY2" fmla="*/ 314271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858893 w 8209735"/>
              <a:gd name="connsiteY3" fmla="*/ 324103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214880 w 8209735"/>
              <a:gd name="connsiteY3" fmla="*/ 319187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19187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2901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33879 w 8214651"/>
              <a:gd name="connsiteY0" fmla="*/ 109859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33879 w 8214651"/>
              <a:gd name="connsiteY10" fmla="*/ 109859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7938 w 8214651"/>
              <a:gd name="connsiteY5" fmla="*/ 510917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021125 w 8214651"/>
              <a:gd name="connsiteY5" fmla="*/ 491252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05826"/>
              <a:gd name="connsiteY0" fmla="*/ 119691 h 662836"/>
              <a:gd name="connsiteX1" fmla="*/ 7966328 w 8205826"/>
              <a:gd name="connsiteY1" fmla="*/ 250960 h 662836"/>
              <a:gd name="connsiteX2" fmla="*/ 7111641 w 8205826"/>
              <a:gd name="connsiteY2" fmla="*/ 250361 h 662836"/>
              <a:gd name="connsiteX3" fmla="*/ 7214880 w 8205826"/>
              <a:gd name="connsiteY3" fmla="*/ 343769 h 662836"/>
              <a:gd name="connsiteX4" fmla="*/ 8018006 w 8205826"/>
              <a:gd name="connsiteY4" fmla="*/ 343170 h 662836"/>
              <a:gd name="connsiteX5" fmla="*/ 8021125 w 8205826"/>
              <a:gd name="connsiteY5" fmla="*/ 491252 h 662836"/>
              <a:gd name="connsiteX6" fmla="*/ 8205826 w 8205826"/>
              <a:gd name="connsiteY6" fmla="*/ 662836 h 662836"/>
              <a:gd name="connsiteX7" fmla="*/ 0 w 8205826"/>
              <a:gd name="connsiteY7" fmla="*/ 659118 h 662836"/>
              <a:gd name="connsiteX8" fmla="*/ 0 w 8205826"/>
              <a:gd name="connsiteY8" fmla="*/ 11418 h 662836"/>
              <a:gd name="connsiteX9" fmla="*/ 6249760 w 8205826"/>
              <a:gd name="connsiteY9" fmla="*/ 0 h 662836"/>
              <a:gd name="connsiteX10" fmla="*/ 6373980 w 8205826"/>
              <a:gd name="connsiteY10" fmla="*/ 118204 h 662836"/>
              <a:gd name="connsiteX11" fmla="*/ 7848627 w 8205826"/>
              <a:gd name="connsiteY11" fmla="*/ 119691 h 662836"/>
              <a:gd name="connsiteX0" fmla="*/ 7848627 w 8021125"/>
              <a:gd name="connsiteY0" fmla="*/ 119691 h 659118"/>
              <a:gd name="connsiteX1" fmla="*/ 7966328 w 8021125"/>
              <a:gd name="connsiteY1" fmla="*/ 250960 h 659118"/>
              <a:gd name="connsiteX2" fmla="*/ 7111641 w 8021125"/>
              <a:gd name="connsiteY2" fmla="*/ 250361 h 659118"/>
              <a:gd name="connsiteX3" fmla="*/ 7214880 w 8021125"/>
              <a:gd name="connsiteY3" fmla="*/ 343769 h 659118"/>
              <a:gd name="connsiteX4" fmla="*/ 8018006 w 8021125"/>
              <a:gd name="connsiteY4" fmla="*/ 343170 h 659118"/>
              <a:gd name="connsiteX5" fmla="*/ 8021125 w 8021125"/>
              <a:gd name="connsiteY5" fmla="*/ 491252 h 659118"/>
              <a:gd name="connsiteX6" fmla="*/ 7797788 w 8021125"/>
              <a:gd name="connsiteY6" fmla="*/ 657920 h 659118"/>
              <a:gd name="connsiteX7" fmla="*/ 0 w 8021125"/>
              <a:gd name="connsiteY7" fmla="*/ 659118 h 659118"/>
              <a:gd name="connsiteX8" fmla="*/ 0 w 8021125"/>
              <a:gd name="connsiteY8" fmla="*/ 11418 h 659118"/>
              <a:gd name="connsiteX9" fmla="*/ 6249760 w 8021125"/>
              <a:gd name="connsiteY9" fmla="*/ 0 h 659118"/>
              <a:gd name="connsiteX10" fmla="*/ 6373980 w 8021125"/>
              <a:gd name="connsiteY10" fmla="*/ 118204 h 659118"/>
              <a:gd name="connsiteX11" fmla="*/ 7848627 w 8021125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3170 h 659118"/>
              <a:gd name="connsiteX5" fmla="*/ 8021125 w 8145831"/>
              <a:gd name="connsiteY5" fmla="*/ 491252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3170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8086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903139 w 8145831"/>
              <a:gd name="connsiteY6" fmla="*/ 569911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8016210 w 8145831"/>
              <a:gd name="connsiteY6" fmla="*/ 653485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6210 w 8145825"/>
              <a:gd name="connsiteY6" fmla="*/ 653485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1293 w 8145825"/>
              <a:gd name="connsiteY6" fmla="*/ 648569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442473"/>
              <a:gd name="connsiteY0" fmla="*/ 119691 h 663717"/>
              <a:gd name="connsiteX1" fmla="*/ 7966328 w 8442473"/>
              <a:gd name="connsiteY1" fmla="*/ 250960 h 663717"/>
              <a:gd name="connsiteX2" fmla="*/ 7111641 w 8442473"/>
              <a:gd name="connsiteY2" fmla="*/ 250361 h 663717"/>
              <a:gd name="connsiteX3" fmla="*/ 7214880 w 8442473"/>
              <a:gd name="connsiteY3" fmla="*/ 343769 h 663717"/>
              <a:gd name="connsiteX4" fmla="*/ 8145825 w 8442473"/>
              <a:gd name="connsiteY4" fmla="*/ 348086 h 663717"/>
              <a:gd name="connsiteX5" fmla="*/ 8021125 w 8442473"/>
              <a:gd name="connsiteY5" fmla="*/ 486336 h 663717"/>
              <a:gd name="connsiteX6" fmla="*/ 8011293 w 8442473"/>
              <a:gd name="connsiteY6" fmla="*/ 648569 h 663717"/>
              <a:gd name="connsiteX7" fmla="*/ 7797788 w 8442473"/>
              <a:gd name="connsiteY7" fmla="*/ 657920 h 663717"/>
              <a:gd name="connsiteX8" fmla="*/ 0 w 8442473"/>
              <a:gd name="connsiteY8" fmla="*/ 659118 h 663717"/>
              <a:gd name="connsiteX9" fmla="*/ 0 w 8442473"/>
              <a:gd name="connsiteY9" fmla="*/ 11418 h 663717"/>
              <a:gd name="connsiteX10" fmla="*/ 6249760 w 8442473"/>
              <a:gd name="connsiteY10" fmla="*/ 0 h 663717"/>
              <a:gd name="connsiteX11" fmla="*/ 6373980 w 8442473"/>
              <a:gd name="connsiteY11" fmla="*/ 118204 h 663717"/>
              <a:gd name="connsiteX12" fmla="*/ 7848627 w 8442473"/>
              <a:gd name="connsiteY12" fmla="*/ 119691 h 663717"/>
              <a:gd name="connsiteX0" fmla="*/ 7848627 w 8440880"/>
              <a:gd name="connsiteY0" fmla="*/ 119691 h 659118"/>
              <a:gd name="connsiteX1" fmla="*/ 7966328 w 8440880"/>
              <a:gd name="connsiteY1" fmla="*/ 250960 h 659118"/>
              <a:gd name="connsiteX2" fmla="*/ 7111641 w 8440880"/>
              <a:gd name="connsiteY2" fmla="*/ 250361 h 659118"/>
              <a:gd name="connsiteX3" fmla="*/ 7214880 w 8440880"/>
              <a:gd name="connsiteY3" fmla="*/ 343769 h 659118"/>
              <a:gd name="connsiteX4" fmla="*/ 8145825 w 8440880"/>
              <a:gd name="connsiteY4" fmla="*/ 348086 h 659118"/>
              <a:gd name="connsiteX5" fmla="*/ 8021125 w 8440880"/>
              <a:gd name="connsiteY5" fmla="*/ 486336 h 659118"/>
              <a:gd name="connsiteX6" fmla="*/ 7797788 w 8440880"/>
              <a:gd name="connsiteY6" fmla="*/ 657920 h 659118"/>
              <a:gd name="connsiteX7" fmla="*/ 0 w 8440880"/>
              <a:gd name="connsiteY7" fmla="*/ 659118 h 659118"/>
              <a:gd name="connsiteX8" fmla="*/ 0 w 8440880"/>
              <a:gd name="connsiteY8" fmla="*/ 11418 h 659118"/>
              <a:gd name="connsiteX9" fmla="*/ 6249760 w 8440880"/>
              <a:gd name="connsiteY9" fmla="*/ 0 h 659118"/>
              <a:gd name="connsiteX10" fmla="*/ 6373980 w 8440880"/>
              <a:gd name="connsiteY10" fmla="*/ 118204 h 659118"/>
              <a:gd name="connsiteX11" fmla="*/ 7848627 w 8440880"/>
              <a:gd name="connsiteY11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7797788 w 8145825"/>
              <a:gd name="connsiteY6" fmla="*/ 657920 h 659118"/>
              <a:gd name="connsiteX7" fmla="*/ 0 w 8145825"/>
              <a:gd name="connsiteY7" fmla="*/ 659118 h 659118"/>
              <a:gd name="connsiteX8" fmla="*/ 0 w 8145825"/>
              <a:gd name="connsiteY8" fmla="*/ 11418 h 659118"/>
              <a:gd name="connsiteX9" fmla="*/ 6249760 w 8145825"/>
              <a:gd name="connsiteY9" fmla="*/ 0 h 659118"/>
              <a:gd name="connsiteX10" fmla="*/ 6373980 w 8145825"/>
              <a:gd name="connsiteY10" fmla="*/ 118204 h 659118"/>
              <a:gd name="connsiteX11" fmla="*/ 7848627 w 8145825"/>
              <a:gd name="connsiteY11" fmla="*/ 119691 h 659118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09182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8846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3930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825" h="662836">
                <a:moveTo>
                  <a:pt x="7848627" y="119691"/>
                </a:moveTo>
                <a:lnTo>
                  <a:pt x="7966328" y="250960"/>
                </a:lnTo>
                <a:lnTo>
                  <a:pt x="7111641" y="250361"/>
                </a:lnTo>
                <a:lnTo>
                  <a:pt x="7214880" y="343769"/>
                </a:lnTo>
                <a:lnTo>
                  <a:pt x="8145825" y="348086"/>
                </a:lnTo>
                <a:lnTo>
                  <a:pt x="8021125" y="486336"/>
                </a:lnTo>
                <a:lnTo>
                  <a:pt x="8023930" y="662836"/>
                </a:lnTo>
                <a:lnTo>
                  <a:pt x="0" y="659118"/>
                </a:lnTo>
                <a:lnTo>
                  <a:pt x="0" y="11418"/>
                </a:lnTo>
                <a:lnTo>
                  <a:pt x="6249760" y="0"/>
                </a:lnTo>
                <a:lnTo>
                  <a:pt x="6373980" y="118204"/>
                </a:lnTo>
                <a:lnTo>
                  <a:pt x="7848627" y="11969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2500313" y="1357313"/>
            <a:ext cx="7215187" cy="541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Международная магистерская программа двойного диплома</a:t>
            </a:r>
          </a:p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«Экономика предприятия, качество и инновации»</a:t>
            </a:r>
          </a:p>
        </p:txBody>
      </p:sp>
      <p:pic>
        <p:nvPicPr>
          <p:cNvPr id="21508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21509" name="Рисунок 10" descr="Logo La Sapienz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1857375"/>
            <a:ext cx="21891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14A8EF0-B084-41BF-8563-A110DACA0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25538"/>
            <a:ext cx="9144000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ru-RU" sz="3200" b="1">
                <a:solidFill>
                  <a:srgbClr val="27697B"/>
                </a:solidFill>
              </a:rPr>
              <a:t>Как поступить на сетевые магистерские программы двойного диплома?</a:t>
            </a:r>
          </a:p>
          <a:p>
            <a:pPr algn="ctr"/>
            <a:r>
              <a:rPr kumimoji="0" lang="ru-RU" sz="3200" b="1">
                <a:solidFill>
                  <a:srgbClr val="27697B"/>
                </a:solidFill>
              </a:rPr>
              <a:t>Прием </a:t>
            </a:r>
            <a:r>
              <a:rPr kumimoji="0" lang="ru-RU" sz="3200" b="1">
                <a:solidFill>
                  <a:srgbClr val="31859C"/>
                </a:solidFill>
              </a:rPr>
              <a:t>документов</a:t>
            </a:r>
            <a:r>
              <a:rPr kumimoji="0" lang="ru-RU" sz="3200" b="1">
                <a:solidFill>
                  <a:srgbClr val="27697B"/>
                </a:solidFill>
              </a:rPr>
              <a:t>: </a:t>
            </a:r>
          </a:p>
          <a:p>
            <a:pPr algn="ctr"/>
            <a:r>
              <a:rPr kumimoji="0" lang="ru-RU" sz="3200" b="1"/>
              <a:t>27 июня 2016 – 26 августа 2016</a:t>
            </a:r>
          </a:p>
          <a:p>
            <a:pPr algn="ctr"/>
            <a:r>
              <a:rPr kumimoji="0" lang="ru-RU" sz="3200" b="1">
                <a:solidFill>
                  <a:srgbClr val="31859C"/>
                </a:solidFill>
              </a:rPr>
              <a:t>Вступительные испытания:</a:t>
            </a:r>
          </a:p>
          <a:p>
            <a:pPr algn="ctr"/>
            <a:r>
              <a:rPr kumimoji="0" lang="ru-RU" sz="3200" b="1">
                <a:solidFill>
                  <a:srgbClr val="1C4B58"/>
                </a:solidFill>
              </a:rPr>
              <a:t>экзамен по направлению «Менеджмент» и экзамен по английскому языку</a:t>
            </a:r>
            <a:endParaRPr kumimoji="0" lang="ru-RU" sz="3200" b="1"/>
          </a:p>
          <a:p>
            <a:pPr algn="ctr"/>
            <a:r>
              <a:rPr kumimoji="0" lang="ru-RU" sz="3200" b="1">
                <a:solidFill>
                  <a:srgbClr val="27697B"/>
                </a:solidFill>
              </a:rPr>
              <a:t>Приказ о зачислении:</a:t>
            </a:r>
          </a:p>
          <a:p>
            <a:pPr algn="ctr"/>
            <a:r>
              <a:rPr kumimoji="0" lang="ru-RU" sz="3200" b="1"/>
              <a:t>5 сентября 2016 </a:t>
            </a:r>
          </a:p>
          <a:p>
            <a:pPr algn="ctr"/>
            <a:r>
              <a:rPr kumimoji="0" lang="ru-RU" sz="3200" b="1">
                <a:solidFill>
                  <a:srgbClr val="27697B"/>
                </a:solidFill>
              </a:rPr>
              <a:t>Начало обучения:</a:t>
            </a:r>
          </a:p>
          <a:p>
            <a:pPr algn="ctr"/>
            <a:r>
              <a:rPr kumimoji="0" lang="ru-RU" sz="3200" b="1"/>
              <a:t>15 сентября 2016</a:t>
            </a:r>
          </a:p>
          <a:p>
            <a:r>
              <a:rPr kumimoji="0" lang="ru-RU" sz="3200" b="1">
                <a:solidFill>
                  <a:srgbClr val="27697B"/>
                </a:solidFill>
              </a:rPr>
              <a:t> </a:t>
            </a:r>
          </a:p>
          <a:p>
            <a:endParaRPr kumimoji="0" lang="ru-RU" sz="2000" b="1"/>
          </a:p>
          <a:p>
            <a:endParaRPr kumimoji="0" lang="ru-RU" sz="2000" b="1">
              <a:solidFill>
                <a:srgbClr val="27697B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214313" y="1571625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600" b="1">
                <a:solidFill>
                  <a:srgbClr val="27697B"/>
                </a:solidFill>
              </a:rPr>
              <a:t>Дополнительные образовательные программы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0" y="2714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600" b="1">
                <a:solidFill>
                  <a:srgbClr val="27697B"/>
                </a:solidFill>
              </a:rPr>
              <a:t>Параллельное обучение</a:t>
            </a:r>
          </a:p>
        </p:txBody>
      </p:sp>
      <p:pic>
        <p:nvPicPr>
          <p:cNvPr id="23556" name="Рисунок 9" descr="IMG_45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0" descr="DSC050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250" y="3714750"/>
            <a:ext cx="4730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ФБ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8" descr="Бакалавр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071688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0" y="2214554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 rot="10800000">
            <a:off x="179388" y="1214438"/>
            <a:ext cx="8964612" cy="663575"/>
          </a:xfrm>
          <a:custGeom>
            <a:avLst/>
            <a:gdLst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1151 w 8194675"/>
              <a:gd name="connsiteY2" fmla="*/ 349018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7927046 w 8194675"/>
              <a:gd name="connsiteY2" fmla="*/ 353508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927046 w 8194675"/>
              <a:gd name="connsiteY2" fmla="*/ 353121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7507016 w 8194675"/>
              <a:gd name="connsiteY0" fmla="*/ 193286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774646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34173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25980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56115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70983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793003"/>
              <a:gd name="connsiteY0" fmla="*/ 167266 h 647700"/>
              <a:gd name="connsiteX1" fmla="*/ 8131678 w 8793003"/>
              <a:gd name="connsiteY1" fmla="*/ 356452 h 647700"/>
              <a:gd name="connsiteX2" fmla="*/ 8161414 w 8793003"/>
              <a:gd name="connsiteY2" fmla="*/ 505135 h 647700"/>
              <a:gd name="connsiteX3" fmla="*/ 8194675 w 8793003"/>
              <a:gd name="connsiteY3" fmla="*/ 647700 h 647700"/>
              <a:gd name="connsiteX4" fmla="*/ 0 w 8793003"/>
              <a:gd name="connsiteY4" fmla="*/ 647700 h 647700"/>
              <a:gd name="connsiteX5" fmla="*/ 0 w 8793003"/>
              <a:gd name="connsiteY5" fmla="*/ 0 h 647700"/>
              <a:gd name="connsiteX6" fmla="*/ 7336224 w 8793003"/>
              <a:gd name="connsiteY6" fmla="*/ 3330 h 647700"/>
              <a:gd name="connsiteX7" fmla="*/ 7553852 w 879300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7949541 w 8194675"/>
              <a:gd name="connsiteY1" fmla="*/ 248657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202301"/>
              <a:gd name="connsiteY0" fmla="*/ 167266 h 647700"/>
              <a:gd name="connsiteX1" fmla="*/ 7949541 w 8202301"/>
              <a:gd name="connsiteY1" fmla="*/ 248657 h 647700"/>
              <a:gd name="connsiteX2" fmla="*/ 8202301 w 8202301"/>
              <a:gd name="connsiteY2" fmla="*/ 256090 h 647700"/>
              <a:gd name="connsiteX3" fmla="*/ 8194675 w 8202301"/>
              <a:gd name="connsiteY3" fmla="*/ 647700 h 647700"/>
              <a:gd name="connsiteX4" fmla="*/ 0 w 8202301"/>
              <a:gd name="connsiteY4" fmla="*/ 647700 h 647700"/>
              <a:gd name="connsiteX5" fmla="*/ 0 w 8202301"/>
              <a:gd name="connsiteY5" fmla="*/ 0 h 647700"/>
              <a:gd name="connsiteX6" fmla="*/ 7336224 w 8202301"/>
              <a:gd name="connsiteY6" fmla="*/ 3330 h 647700"/>
              <a:gd name="connsiteX7" fmla="*/ 7553852 w 8202301"/>
              <a:gd name="connsiteY7" fmla="*/ 165780 h 647700"/>
              <a:gd name="connsiteX8" fmla="*/ 7804382 w 8202301"/>
              <a:gd name="connsiteY8" fmla="*/ 167266 h 647700"/>
              <a:gd name="connsiteX0" fmla="*/ 7804382 w 8205826"/>
              <a:gd name="connsiteY0" fmla="*/ 167266 h 651418"/>
              <a:gd name="connsiteX1" fmla="*/ 7949541 w 8205826"/>
              <a:gd name="connsiteY1" fmla="*/ 248657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5826"/>
              <a:gd name="connsiteY0" fmla="*/ 167266 h 651418"/>
              <a:gd name="connsiteX1" fmla="*/ 8042468 w 8205826"/>
              <a:gd name="connsiteY1" fmla="*/ 337866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9735"/>
              <a:gd name="connsiteY0" fmla="*/ 167266 h 651418"/>
              <a:gd name="connsiteX1" fmla="*/ 8042468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04382 w 8209735"/>
              <a:gd name="connsiteY8" fmla="*/ 178684 h 662836"/>
              <a:gd name="connsiteX0" fmla="*/ 7843711 w 8209735"/>
              <a:gd name="connsiteY0" fmla="*/ 139355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43711 w 8209735"/>
              <a:gd name="connsiteY8" fmla="*/ 139355 h 662836"/>
              <a:gd name="connsiteX0" fmla="*/ 7858460 w 8209735"/>
              <a:gd name="connsiteY0" fmla="*/ 129523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9523 h 662836"/>
              <a:gd name="connsiteX0" fmla="*/ 7858460 w 8209735"/>
              <a:gd name="connsiteY0" fmla="*/ 124607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109615 w 8209735"/>
              <a:gd name="connsiteY2" fmla="*/ 314271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858893 w 8209735"/>
              <a:gd name="connsiteY3" fmla="*/ 324103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214880 w 8209735"/>
              <a:gd name="connsiteY3" fmla="*/ 319187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19187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2901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33879 w 8214651"/>
              <a:gd name="connsiteY0" fmla="*/ 109859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33879 w 8214651"/>
              <a:gd name="connsiteY10" fmla="*/ 109859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7938 w 8214651"/>
              <a:gd name="connsiteY5" fmla="*/ 510917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021125 w 8214651"/>
              <a:gd name="connsiteY5" fmla="*/ 491252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05826"/>
              <a:gd name="connsiteY0" fmla="*/ 119691 h 662836"/>
              <a:gd name="connsiteX1" fmla="*/ 7966328 w 8205826"/>
              <a:gd name="connsiteY1" fmla="*/ 250960 h 662836"/>
              <a:gd name="connsiteX2" fmla="*/ 7111641 w 8205826"/>
              <a:gd name="connsiteY2" fmla="*/ 250361 h 662836"/>
              <a:gd name="connsiteX3" fmla="*/ 7214880 w 8205826"/>
              <a:gd name="connsiteY3" fmla="*/ 343769 h 662836"/>
              <a:gd name="connsiteX4" fmla="*/ 8018006 w 8205826"/>
              <a:gd name="connsiteY4" fmla="*/ 343170 h 662836"/>
              <a:gd name="connsiteX5" fmla="*/ 8021125 w 8205826"/>
              <a:gd name="connsiteY5" fmla="*/ 491252 h 662836"/>
              <a:gd name="connsiteX6" fmla="*/ 8205826 w 8205826"/>
              <a:gd name="connsiteY6" fmla="*/ 662836 h 662836"/>
              <a:gd name="connsiteX7" fmla="*/ 0 w 8205826"/>
              <a:gd name="connsiteY7" fmla="*/ 659118 h 662836"/>
              <a:gd name="connsiteX8" fmla="*/ 0 w 8205826"/>
              <a:gd name="connsiteY8" fmla="*/ 11418 h 662836"/>
              <a:gd name="connsiteX9" fmla="*/ 6249760 w 8205826"/>
              <a:gd name="connsiteY9" fmla="*/ 0 h 662836"/>
              <a:gd name="connsiteX10" fmla="*/ 6373980 w 8205826"/>
              <a:gd name="connsiteY10" fmla="*/ 118204 h 662836"/>
              <a:gd name="connsiteX11" fmla="*/ 7848627 w 8205826"/>
              <a:gd name="connsiteY11" fmla="*/ 119691 h 662836"/>
              <a:gd name="connsiteX0" fmla="*/ 7848627 w 8021125"/>
              <a:gd name="connsiteY0" fmla="*/ 119691 h 659118"/>
              <a:gd name="connsiteX1" fmla="*/ 7966328 w 8021125"/>
              <a:gd name="connsiteY1" fmla="*/ 250960 h 659118"/>
              <a:gd name="connsiteX2" fmla="*/ 7111641 w 8021125"/>
              <a:gd name="connsiteY2" fmla="*/ 250361 h 659118"/>
              <a:gd name="connsiteX3" fmla="*/ 7214880 w 8021125"/>
              <a:gd name="connsiteY3" fmla="*/ 343769 h 659118"/>
              <a:gd name="connsiteX4" fmla="*/ 8018006 w 8021125"/>
              <a:gd name="connsiteY4" fmla="*/ 343170 h 659118"/>
              <a:gd name="connsiteX5" fmla="*/ 8021125 w 8021125"/>
              <a:gd name="connsiteY5" fmla="*/ 491252 h 659118"/>
              <a:gd name="connsiteX6" fmla="*/ 7797788 w 8021125"/>
              <a:gd name="connsiteY6" fmla="*/ 657920 h 659118"/>
              <a:gd name="connsiteX7" fmla="*/ 0 w 8021125"/>
              <a:gd name="connsiteY7" fmla="*/ 659118 h 659118"/>
              <a:gd name="connsiteX8" fmla="*/ 0 w 8021125"/>
              <a:gd name="connsiteY8" fmla="*/ 11418 h 659118"/>
              <a:gd name="connsiteX9" fmla="*/ 6249760 w 8021125"/>
              <a:gd name="connsiteY9" fmla="*/ 0 h 659118"/>
              <a:gd name="connsiteX10" fmla="*/ 6373980 w 8021125"/>
              <a:gd name="connsiteY10" fmla="*/ 118204 h 659118"/>
              <a:gd name="connsiteX11" fmla="*/ 7848627 w 8021125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3170 h 659118"/>
              <a:gd name="connsiteX5" fmla="*/ 8021125 w 8145831"/>
              <a:gd name="connsiteY5" fmla="*/ 491252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3170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8086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903139 w 8145831"/>
              <a:gd name="connsiteY6" fmla="*/ 569911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8016210 w 8145831"/>
              <a:gd name="connsiteY6" fmla="*/ 653485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6210 w 8145825"/>
              <a:gd name="connsiteY6" fmla="*/ 653485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1293 w 8145825"/>
              <a:gd name="connsiteY6" fmla="*/ 648569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442473"/>
              <a:gd name="connsiteY0" fmla="*/ 119691 h 663717"/>
              <a:gd name="connsiteX1" fmla="*/ 7966328 w 8442473"/>
              <a:gd name="connsiteY1" fmla="*/ 250960 h 663717"/>
              <a:gd name="connsiteX2" fmla="*/ 7111641 w 8442473"/>
              <a:gd name="connsiteY2" fmla="*/ 250361 h 663717"/>
              <a:gd name="connsiteX3" fmla="*/ 7214880 w 8442473"/>
              <a:gd name="connsiteY3" fmla="*/ 343769 h 663717"/>
              <a:gd name="connsiteX4" fmla="*/ 8145825 w 8442473"/>
              <a:gd name="connsiteY4" fmla="*/ 348086 h 663717"/>
              <a:gd name="connsiteX5" fmla="*/ 8021125 w 8442473"/>
              <a:gd name="connsiteY5" fmla="*/ 486336 h 663717"/>
              <a:gd name="connsiteX6" fmla="*/ 8011293 w 8442473"/>
              <a:gd name="connsiteY6" fmla="*/ 648569 h 663717"/>
              <a:gd name="connsiteX7" fmla="*/ 7797788 w 8442473"/>
              <a:gd name="connsiteY7" fmla="*/ 657920 h 663717"/>
              <a:gd name="connsiteX8" fmla="*/ 0 w 8442473"/>
              <a:gd name="connsiteY8" fmla="*/ 659118 h 663717"/>
              <a:gd name="connsiteX9" fmla="*/ 0 w 8442473"/>
              <a:gd name="connsiteY9" fmla="*/ 11418 h 663717"/>
              <a:gd name="connsiteX10" fmla="*/ 6249760 w 8442473"/>
              <a:gd name="connsiteY10" fmla="*/ 0 h 663717"/>
              <a:gd name="connsiteX11" fmla="*/ 6373980 w 8442473"/>
              <a:gd name="connsiteY11" fmla="*/ 118204 h 663717"/>
              <a:gd name="connsiteX12" fmla="*/ 7848627 w 8442473"/>
              <a:gd name="connsiteY12" fmla="*/ 119691 h 663717"/>
              <a:gd name="connsiteX0" fmla="*/ 7848627 w 8440880"/>
              <a:gd name="connsiteY0" fmla="*/ 119691 h 659118"/>
              <a:gd name="connsiteX1" fmla="*/ 7966328 w 8440880"/>
              <a:gd name="connsiteY1" fmla="*/ 250960 h 659118"/>
              <a:gd name="connsiteX2" fmla="*/ 7111641 w 8440880"/>
              <a:gd name="connsiteY2" fmla="*/ 250361 h 659118"/>
              <a:gd name="connsiteX3" fmla="*/ 7214880 w 8440880"/>
              <a:gd name="connsiteY3" fmla="*/ 343769 h 659118"/>
              <a:gd name="connsiteX4" fmla="*/ 8145825 w 8440880"/>
              <a:gd name="connsiteY4" fmla="*/ 348086 h 659118"/>
              <a:gd name="connsiteX5" fmla="*/ 8021125 w 8440880"/>
              <a:gd name="connsiteY5" fmla="*/ 486336 h 659118"/>
              <a:gd name="connsiteX6" fmla="*/ 7797788 w 8440880"/>
              <a:gd name="connsiteY6" fmla="*/ 657920 h 659118"/>
              <a:gd name="connsiteX7" fmla="*/ 0 w 8440880"/>
              <a:gd name="connsiteY7" fmla="*/ 659118 h 659118"/>
              <a:gd name="connsiteX8" fmla="*/ 0 w 8440880"/>
              <a:gd name="connsiteY8" fmla="*/ 11418 h 659118"/>
              <a:gd name="connsiteX9" fmla="*/ 6249760 w 8440880"/>
              <a:gd name="connsiteY9" fmla="*/ 0 h 659118"/>
              <a:gd name="connsiteX10" fmla="*/ 6373980 w 8440880"/>
              <a:gd name="connsiteY10" fmla="*/ 118204 h 659118"/>
              <a:gd name="connsiteX11" fmla="*/ 7848627 w 8440880"/>
              <a:gd name="connsiteY11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7797788 w 8145825"/>
              <a:gd name="connsiteY6" fmla="*/ 657920 h 659118"/>
              <a:gd name="connsiteX7" fmla="*/ 0 w 8145825"/>
              <a:gd name="connsiteY7" fmla="*/ 659118 h 659118"/>
              <a:gd name="connsiteX8" fmla="*/ 0 w 8145825"/>
              <a:gd name="connsiteY8" fmla="*/ 11418 h 659118"/>
              <a:gd name="connsiteX9" fmla="*/ 6249760 w 8145825"/>
              <a:gd name="connsiteY9" fmla="*/ 0 h 659118"/>
              <a:gd name="connsiteX10" fmla="*/ 6373980 w 8145825"/>
              <a:gd name="connsiteY10" fmla="*/ 118204 h 659118"/>
              <a:gd name="connsiteX11" fmla="*/ 7848627 w 8145825"/>
              <a:gd name="connsiteY11" fmla="*/ 119691 h 659118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09182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8846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3930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825" h="662836">
                <a:moveTo>
                  <a:pt x="7848627" y="119691"/>
                </a:moveTo>
                <a:lnTo>
                  <a:pt x="7966328" y="250960"/>
                </a:lnTo>
                <a:lnTo>
                  <a:pt x="7111641" y="250361"/>
                </a:lnTo>
                <a:lnTo>
                  <a:pt x="7214880" y="343769"/>
                </a:lnTo>
                <a:lnTo>
                  <a:pt x="8145825" y="348086"/>
                </a:lnTo>
                <a:lnTo>
                  <a:pt x="8021125" y="486336"/>
                </a:lnTo>
                <a:lnTo>
                  <a:pt x="8023930" y="662836"/>
                </a:lnTo>
                <a:lnTo>
                  <a:pt x="0" y="659118"/>
                </a:lnTo>
                <a:lnTo>
                  <a:pt x="0" y="11418"/>
                </a:lnTo>
                <a:lnTo>
                  <a:pt x="6249760" y="0"/>
                </a:lnTo>
                <a:lnTo>
                  <a:pt x="6373980" y="118204"/>
                </a:lnTo>
                <a:lnTo>
                  <a:pt x="7848627" y="11969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00063" y="1857375"/>
            <a:ext cx="63738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sz="1400" b="1">
                <a:solidFill>
                  <a:srgbClr val="1C4B58"/>
                </a:solidFill>
              </a:rPr>
              <a:t>в партнерстве с университетом им. Пьера Мендес Франса (Гренобль, Франция)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1285875"/>
            <a:ext cx="5857875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Российско-французская бакалаврская программа </a:t>
            </a:r>
          </a:p>
          <a:p>
            <a:pPr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по экономике и управлению</a:t>
            </a:r>
          </a:p>
        </p:txBody>
      </p:sp>
      <p:pic>
        <p:nvPicPr>
          <p:cNvPr id="25606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9D8CE-FB0D-48AE-BFD3-7062767A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E19D8CE-FB0D-48AE-BFD3-7062767A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E19D8CE-FB0D-48AE-BFD3-7062767A1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E19D8CE-FB0D-48AE-BFD3-7062767A1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88FE8-EC2B-4119-B85A-A1C79703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4988FE8-EC2B-4119-B85A-A1C79703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4988FE8-EC2B-4119-B85A-A1C79703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4988FE8-EC2B-4119-B85A-A1C797039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аге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хаген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3163"/>
            <a:ext cx="91440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928802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 rot="10800000">
            <a:off x="179388" y="1214438"/>
            <a:ext cx="8964612" cy="663575"/>
          </a:xfrm>
          <a:custGeom>
            <a:avLst/>
            <a:gdLst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0" fmla="*/ 0 w 8194675"/>
              <a:gd name="connsiteY0" fmla="*/ 0 h 647700"/>
              <a:gd name="connsiteX1" fmla="*/ 8194675 w 8194675"/>
              <a:gd name="connsiteY1" fmla="*/ 0 h 647700"/>
              <a:gd name="connsiteX2" fmla="*/ 8191151 w 8194675"/>
              <a:gd name="connsiteY2" fmla="*/ 349018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8194675 w 8194675"/>
              <a:gd name="connsiteY2" fmla="*/ 387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387 h 648087"/>
              <a:gd name="connsiteX1" fmla="*/ 7890068 w 8194675"/>
              <a:gd name="connsiteY1" fmla="*/ 0 h 648087"/>
              <a:gd name="connsiteX2" fmla="*/ 7927046 w 8194675"/>
              <a:gd name="connsiteY2" fmla="*/ 353508 h 648087"/>
              <a:gd name="connsiteX3" fmla="*/ 8191151 w 8194675"/>
              <a:gd name="connsiteY3" fmla="*/ 349405 h 648087"/>
              <a:gd name="connsiteX4" fmla="*/ 8194675 w 8194675"/>
              <a:gd name="connsiteY4" fmla="*/ 648087 h 648087"/>
              <a:gd name="connsiteX5" fmla="*/ 0 w 8194675"/>
              <a:gd name="connsiteY5" fmla="*/ 648087 h 648087"/>
              <a:gd name="connsiteX6" fmla="*/ 0 w 8194675"/>
              <a:gd name="connsiteY6" fmla="*/ 387 h 648087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927046 w 8194675"/>
              <a:gd name="connsiteY2" fmla="*/ 353121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0 w 8194675"/>
              <a:gd name="connsiteY0" fmla="*/ 0 h 647700"/>
              <a:gd name="connsiteX1" fmla="*/ 7336224 w 8194675"/>
              <a:gd name="connsiteY1" fmla="*/ 3330 h 647700"/>
              <a:gd name="connsiteX2" fmla="*/ 7507016 w 8194675"/>
              <a:gd name="connsiteY2" fmla="*/ 193286 h 647700"/>
              <a:gd name="connsiteX3" fmla="*/ 8191151 w 8194675"/>
              <a:gd name="connsiteY3" fmla="*/ 349018 h 647700"/>
              <a:gd name="connsiteX4" fmla="*/ 8194675 w 8194675"/>
              <a:gd name="connsiteY4" fmla="*/ 647700 h 647700"/>
              <a:gd name="connsiteX5" fmla="*/ 0 w 8194675"/>
              <a:gd name="connsiteY5" fmla="*/ 647700 h 647700"/>
              <a:gd name="connsiteX6" fmla="*/ 0 w 8194675"/>
              <a:gd name="connsiteY6" fmla="*/ 0 h 647700"/>
              <a:gd name="connsiteX0" fmla="*/ 7507016 w 8194675"/>
              <a:gd name="connsiteY0" fmla="*/ 193286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98456 w 8194675"/>
              <a:gd name="connsiteY6" fmla="*/ 284726 h 647700"/>
              <a:gd name="connsiteX0" fmla="*/ 7562773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774646 w 8194675"/>
              <a:gd name="connsiteY0" fmla="*/ 252759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34173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91151 w 8194675"/>
              <a:gd name="connsiteY1" fmla="*/ 34901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259808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243839 h 647700"/>
              <a:gd name="connsiteX0" fmla="*/ 7800665 w 8194675"/>
              <a:gd name="connsiteY0" fmla="*/ 249042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56115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70983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24115 w 8194675"/>
              <a:gd name="connsiteY6" fmla="*/ 162063 h 647700"/>
              <a:gd name="connsiteX0" fmla="*/ 7804382 w 8194675"/>
              <a:gd name="connsiteY0" fmla="*/ 167266 h 647700"/>
              <a:gd name="connsiteX1" fmla="*/ 8187434 w 8194675"/>
              <a:gd name="connsiteY1" fmla="*/ 360169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194675 w 8194675"/>
              <a:gd name="connsiteY2" fmla="*/ 647700 h 647700"/>
              <a:gd name="connsiteX3" fmla="*/ 0 w 8194675"/>
              <a:gd name="connsiteY3" fmla="*/ 647700 h 647700"/>
              <a:gd name="connsiteX4" fmla="*/ 0 w 8194675"/>
              <a:gd name="connsiteY4" fmla="*/ 0 h 647700"/>
              <a:gd name="connsiteX5" fmla="*/ 7336224 w 8194675"/>
              <a:gd name="connsiteY5" fmla="*/ 3330 h 647700"/>
              <a:gd name="connsiteX6" fmla="*/ 7553852 w 8194675"/>
              <a:gd name="connsiteY6" fmla="*/ 165780 h 647700"/>
              <a:gd name="connsiteX0" fmla="*/ 7804382 w 8793003"/>
              <a:gd name="connsiteY0" fmla="*/ 167266 h 647700"/>
              <a:gd name="connsiteX1" fmla="*/ 8131678 w 8793003"/>
              <a:gd name="connsiteY1" fmla="*/ 356452 h 647700"/>
              <a:gd name="connsiteX2" fmla="*/ 8161414 w 8793003"/>
              <a:gd name="connsiteY2" fmla="*/ 505135 h 647700"/>
              <a:gd name="connsiteX3" fmla="*/ 8194675 w 8793003"/>
              <a:gd name="connsiteY3" fmla="*/ 647700 h 647700"/>
              <a:gd name="connsiteX4" fmla="*/ 0 w 8793003"/>
              <a:gd name="connsiteY4" fmla="*/ 647700 h 647700"/>
              <a:gd name="connsiteX5" fmla="*/ 0 w 8793003"/>
              <a:gd name="connsiteY5" fmla="*/ 0 h 647700"/>
              <a:gd name="connsiteX6" fmla="*/ 7336224 w 8793003"/>
              <a:gd name="connsiteY6" fmla="*/ 3330 h 647700"/>
              <a:gd name="connsiteX7" fmla="*/ 7553852 w 879300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770293"/>
              <a:gd name="connsiteY0" fmla="*/ 167266 h 647700"/>
              <a:gd name="connsiteX1" fmla="*/ 8131678 w 8770293"/>
              <a:gd name="connsiteY1" fmla="*/ 356452 h 647700"/>
              <a:gd name="connsiteX2" fmla="*/ 8068487 w 8770293"/>
              <a:gd name="connsiteY2" fmla="*/ 497700 h 647700"/>
              <a:gd name="connsiteX3" fmla="*/ 8194675 w 8770293"/>
              <a:gd name="connsiteY3" fmla="*/ 647700 h 647700"/>
              <a:gd name="connsiteX4" fmla="*/ 0 w 8770293"/>
              <a:gd name="connsiteY4" fmla="*/ 647700 h 647700"/>
              <a:gd name="connsiteX5" fmla="*/ 0 w 8770293"/>
              <a:gd name="connsiteY5" fmla="*/ 0 h 647700"/>
              <a:gd name="connsiteX6" fmla="*/ 7336224 w 8770293"/>
              <a:gd name="connsiteY6" fmla="*/ 3330 h 647700"/>
              <a:gd name="connsiteX7" fmla="*/ 7553852 w 8770293"/>
              <a:gd name="connsiteY7" fmla="*/ 165780 h 647700"/>
              <a:gd name="connsiteX8" fmla="*/ 7804382 w 8770293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8131678 w 8194675"/>
              <a:gd name="connsiteY1" fmla="*/ 356452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194675"/>
              <a:gd name="connsiteY0" fmla="*/ 167266 h 647700"/>
              <a:gd name="connsiteX1" fmla="*/ 7949541 w 8194675"/>
              <a:gd name="connsiteY1" fmla="*/ 248657 h 647700"/>
              <a:gd name="connsiteX2" fmla="*/ 8068487 w 8194675"/>
              <a:gd name="connsiteY2" fmla="*/ 497700 h 647700"/>
              <a:gd name="connsiteX3" fmla="*/ 8194675 w 8194675"/>
              <a:gd name="connsiteY3" fmla="*/ 647700 h 647700"/>
              <a:gd name="connsiteX4" fmla="*/ 0 w 8194675"/>
              <a:gd name="connsiteY4" fmla="*/ 647700 h 647700"/>
              <a:gd name="connsiteX5" fmla="*/ 0 w 8194675"/>
              <a:gd name="connsiteY5" fmla="*/ 0 h 647700"/>
              <a:gd name="connsiteX6" fmla="*/ 7336224 w 8194675"/>
              <a:gd name="connsiteY6" fmla="*/ 3330 h 647700"/>
              <a:gd name="connsiteX7" fmla="*/ 7553852 w 8194675"/>
              <a:gd name="connsiteY7" fmla="*/ 165780 h 647700"/>
              <a:gd name="connsiteX8" fmla="*/ 7804382 w 8194675"/>
              <a:gd name="connsiteY8" fmla="*/ 167266 h 647700"/>
              <a:gd name="connsiteX0" fmla="*/ 7804382 w 8202301"/>
              <a:gd name="connsiteY0" fmla="*/ 167266 h 647700"/>
              <a:gd name="connsiteX1" fmla="*/ 7949541 w 8202301"/>
              <a:gd name="connsiteY1" fmla="*/ 248657 h 647700"/>
              <a:gd name="connsiteX2" fmla="*/ 8202301 w 8202301"/>
              <a:gd name="connsiteY2" fmla="*/ 256090 h 647700"/>
              <a:gd name="connsiteX3" fmla="*/ 8194675 w 8202301"/>
              <a:gd name="connsiteY3" fmla="*/ 647700 h 647700"/>
              <a:gd name="connsiteX4" fmla="*/ 0 w 8202301"/>
              <a:gd name="connsiteY4" fmla="*/ 647700 h 647700"/>
              <a:gd name="connsiteX5" fmla="*/ 0 w 8202301"/>
              <a:gd name="connsiteY5" fmla="*/ 0 h 647700"/>
              <a:gd name="connsiteX6" fmla="*/ 7336224 w 8202301"/>
              <a:gd name="connsiteY6" fmla="*/ 3330 h 647700"/>
              <a:gd name="connsiteX7" fmla="*/ 7553852 w 8202301"/>
              <a:gd name="connsiteY7" fmla="*/ 165780 h 647700"/>
              <a:gd name="connsiteX8" fmla="*/ 7804382 w 8202301"/>
              <a:gd name="connsiteY8" fmla="*/ 167266 h 647700"/>
              <a:gd name="connsiteX0" fmla="*/ 7804382 w 8205826"/>
              <a:gd name="connsiteY0" fmla="*/ 167266 h 651418"/>
              <a:gd name="connsiteX1" fmla="*/ 7949541 w 8205826"/>
              <a:gd name="connsiteY1" fmla="*/ 248657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5826"/>
              <a:gd name="connsiteY0" fmla="*/ 167266 h 651418"/>
              <a:gd name="connsiteX1" fmla="*/ 8042468 w 8205826"/>
              <a:gd name="connsiteY1" fmla="*/ 337866 h 651418"/>
              <a:gd name="connsiteX2" fmla="*/ 8202301 w 8205826"/>
              <a:gd name="connsiteY2" fmla="*/ 256090 h 651418"/>
              <a:gd name="connsiteX3" fmla="*/ 8205826 w 8205826"/>
              <a:gd name="connsiteY3" fmla="*/ 651418 h 651418"/>
              <a:gd name="connsiteX4" fmla="*/ 0 w 8205826"/>
              <a:gd name="connsiteY4" fmla="*/ 647700 h 651418"/>
              <a:gd name="connsiteX5" fmla="*/ 0 w 8205826"/>
              <a:gd name="connsiteY5" fmla="*/ 0 h 651418"/>
              <a:gd name="connsiteX6" fmla="*/ 7336224 w 8205826"/>
              <a:gd name="connsiteY6" fmla="*/ 3330 h 651418"/>
              <a:gd name="connsiteX7" fmla="*/ 7553852 w 8205826"/>
              <a:gd name="connsiteY7" fmla="*/ 165780 h 651418"/>
              <a:gd name="connsiteX8" fmla="*/ 7804382 w 8205826"/>
              <a:gd name="connsiteY8" fmla="*/ 167266 h 651418"/>
              <a:gd name="connsiteX0" fmla="*/ 7804382 w 8209735"/>
              <a:gd name="connsiteY0" fmla="*/ 167266 h 651418"/>
              <a:gd name="connsiteX1" fmla="*/ 8042468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5300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67266 h 651418"/>
              <a:gd name="connsiteX1" fmla="*/ 8049902 w 8209735"/>
              <a:gd name="connsiteY1" fmla="*/ 337866 h 651418"/>
              <a:gd name="connsiteX2" fmla="*/ 8209735 w 8209735"/>
              <a:gd name="connsiteY2" fmla="*/ 341583 h 651418"/>
              <a:gd name="connsiteX3" fmla="*/ 8205826 w 8209735"/>
              <a:gd name="connsiteY3" fmla="*/ 651418 h 651418"/>
              <a:gd name="connsiteX4" fmla="*/ 0 w 8209735"/>
              <a:gd name="connsiteY4" fmla="*/ 647700 h 651418"/>
              <a:gd name="connsiteX5" fmla="*/ 0 w 8209735"/>
              <a:gd name="connsiteY5" fmla="*/ 0 h 651418"/>
              <a:gd name="connsiteX6" fmla="*/ 7336224 w 8209735"/>
              <a:gd name="connsiteY6" fmla="*/ 3330 h 651418"/>
              <a:gd name="connsiteX7" fmla="*/ 7553852 w 8209735"/>
              <a:gd name="connsiteY7" fmla="*/ 165780 h 651418"/>
              <a:gd name="connsiteX8" fmla="*/ 7804382 w 8209735"/>
              <a:gd name="connsiteY8" fmla="*/ 167266 h 651418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7553852 w 8209735"/>
              <a:gd name="connsiteY7" fmla="*/ 177198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83813 w 8209735"/>
              <a:gd name="connsiteY7" fmla="*/ 123120 h 662836"/>
              <a:gd name="connsiteX8" fmla="*/ 7804382 w 8209735"/>
              <a:gd name="connsiteY8" fmla="*/ 178684 h 662836"/>
              <a:gd name="connsiteX0" fmla="*/ 7804382 w 8209735"/>
              <a:gd name="connsiteY0" fmla="*/ 178684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04382 w 8209735"/>
              <a:gd name="connsiteY8" fmla="*/ 178684 h 662836"/>
              <a:gd name="connsiteX0" fmla="*/ 7843711 w 8209735"/>
              <a:gd name="connsiteY0" fmla="*/ 139355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43711 w 8209735"/>
              <a:gd name="connsiteY8" fmla="*/ 139355 h 662836"/>
              <a:gd name="connsiteX0" fmla="*/ 7858460 w 8209735"/>
              <a:gd name="connsiteY0" fmla="*/ 129523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9523 h 662836"/>
              <a:gd name="connsiteX0" fmla="*/ 7858460 w 8209735"/>
              <a:gd name="connsiteY0" fmla="*/ 124607 h 662836"/>
              <a:gd name="connsiteX1" fmla="*/ 8049902 w 8209735"/>
              <a:gd name="connsiteY1" fmla="*/ 349284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209735 w 8209735"/>
              <a:gd name="connsiteY2" fmla="*/ 353001 h 662836"/>
              <a:gd name="connsiteX3" fmla="*/ 8205826 w 8209735"/>
              <a:gd name="connsiteY3" fmla="*/ 662836 h 662836"/>
              <a:gd name="connsiteX4" fmla="*/ 0 w 8209735"/>
              <a:gd name="connsiteY4" fmla="*/ 659118 h 662836"/>
              <a:gd name="connsiteX5" fmla="*/ 0 w 8209735"/>
              <a:gd name="connsiteY5" fmla="*/ 11418 h 662836"/>
              <a:gd name="connsiteX6" fmla="*/ 6249760 w 8209735"/>
              <a:gd name="connsiteY6" fmla="*/ 0 h 662836"/>
              <a:gd name="connsiteX7" fmla="*/ 6373980 w 8209735"/>
              <a:gd name="connsiteY7" fmla="*/ 118204 h 662836"/>
              <a:gd name="connsiteX8" fmla="*/ 7858460 w 8209735"/>
              <a:gd name="connsiteY8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8109615 w 8209735"/>
              <a:gd name="connsiteY2" fmla="*/ 314271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8209735 w 8209735"/>
              <a:gd name="connsiteY3" fmla="*/ 353001 h 662836"/>
              <a:gd name="connsiteX4" fmla="*/ 8205826 w 8209735"/>
              <a:gd name="connsiteY4" fmla="*/ 662836 h 662836"/>
              <a:gd name="connsiteX5" fmla="*/ 0 w 8209735"/>
              <a:gd name="connsiteY5" fmla="*/ 659118 h 662836"/>
              <a:gd name="connsiteX6" fmla="*/ 0 w 8209735"/>
              <a:gd name="connsiteY6" fmla="*/ 11418 h 662836"/>
              <a:gd name="connsiteX7" fmla="*/ 6249760 w 8209735"/>
              <a:gd name="connsiteY7" fmla="*/ 0 h 662836"/>
              <a:gd name="connsiteX8" fmla="*/ 6373980 w 8209735"/>
              <a:gd name="connsiteY8" fmla="*/ 118204 h 662836"/>
              <a:gd name="connsiteX9" fmla="*/ 7858460 w 8209735"/>
              <a:gd name="connsiteY9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858893 w 8209735"/>
              <a:gd name="connsiteY3" fmla="*/ 324103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09735"/>
              <a:gd name="connsiteY0" fmla="*/ 124607 h 662836"/>
              <a:gd name="connsiteX1" fmla="*/ 7966328 w 8209735"/>
              <a:gd name="connsiteY1" fmla="*/ 250960 h 662836"/>
              <a:gd name="connsiteX2" fmla="*/ 7111641 w 8209735"/>
              <a:gd name="connsiteY2" fmla="*/ 240529 h 662836"/>
              <a:gd name="connsiteX3" fmla="*/ 7214880 w 8209735"/>
              <a:gd name="connsiteY3" fmla="*/ 319187 h 662836"/>
              <a:gd name="connsiteX4" fmla="*/ 8209735 w 8209735"/>
              <a:gd name="connsiteY4" fmla="*/ 353001 h 662836"/>
              <a:gd name="connsiteX5" fmla="*/ 8205826 w 8209735"/>
              <a:gd name="connsiteY5" fmla="*/ 662836 h 662836"/>
              <a:gd name="connsiteX6" fmla="*/ 0 w 8209735"/>
              <a:gd name="connsiteY6" fmla="*/ 659118 h 662836"/>
              <a:gd name="connsiteX7" fmla="*/ 0 w 8209735"/>
              <a:gd name="connsiteY7" fmla="*/ 11418 h 662836"/>
              <a:gd name="connsiteX8" fmla="*/ 6249760 w 8209735"/>
              <a:gd name="connsiteY8" fmla="*/ 0 h 662836"/>
              <a:gd name="connsiteX9" fmla="*/ 6373980 w 8209735"/>
              <a:gd name="connsiteY9" fmla="*/ 118204 h 662836"/>
              <a:gd name="connsiteX10" fmla="*/ 7858460 w 8209735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19187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2901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40529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58460 w 8214651"/>
              <a:gd name="connsiteY0" fmla="*/ 124607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58460 w 8214651"/>
              <a:gd name="connsiteY10" fmla="*/ 124607 h 662836"/>
              <a:gd name="connsiteX0" fmla="*/ 7833879 w 8214651"/>
              <a:gd name="connsiteY0" fmla="*/ 109859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33879 w 8214651"/>
              <a:gd name="connsiteY10" fmla="*/ 109859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38253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5826 w 8214651"/>
              <a:gd name="connsiteY5" fmla="*/ 662836 h 662836"/>
              <a:gd name="connsiteX6" fmla="*/ 0 w 8214651"/>
              <a:gd name="connsiteY6" fmla="*/ 659118 h 662836"/>
              <a:gd name="connsiteX7" fmla="*/ 0 w 8214651"/>
              <a:gd name="connsiteY7" fmla="*/ 11418 h 662836"/>
              <a:gd name="connsiteX8" fmla="*/ 6249760 w 8214651"/>
              <a:gd name="connsiteY8" fmla="*/ 0 h 662836"/>
              <a:gd name="connsiteX9" fmla="*/ 6373980 w 8214651"/>
              <a:gd name="connsiteY9" fmla="*/ 118204 h 662836"/>
              <a:gd name="connsiteX10" fmla="*/ 7848627 w 8214651"/>
              <a:gd name="connsiteY10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207938 w 8214651"/>
              <a:gd name="connsiteY5" fmla="*/ 510917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14651"/>
              <a:gd name="connsiteY0" fmla="*/ 119691 h 662836"/>
              <a:gd name="connsiteX1" fmla="*/ 7966328 w 8214651"/>
              <a:gd name="connsiteY1" fmla="*/ 250960 h 662836"/>
              <a:gd name="connsiteX2" fmla="*/ 7111641 w 8214651"/>
              <a:gd name="connsiteY2" fmla="*/ 250361 h 662836"/>
              <a:gd name="connsiteX3" fmla="*/ 7214880 w 8214651"/>
              <a:gd name="connsiteY3" fmla="*/ 343769 h 662836"/>
              <a:gd name="connsiteX4" fmla="*/ 8214651 w 8214651"/>
              <a:gd name="connsiteY4" fmla="*/ 348086 h 662836"/>
              <a:gd name="connsiteX5" fmla="*/ 8021125 w 8214651"/>
              <a:gd name="connsiteY5" fmla="*/ 491252 h 662836"/>
              <a:gd name="connsiteX6" fmla="*/ 8205826 w 8214651"/>
              <a:gd name="connsiteY6" fmla="*/ 662836 h 662836"/>
              <a:gd name="connsiteX7" fmla="*/ 0 w 8214651"/>
              <a:gd name="connsiteY7" fmla="*/ 659118 h 662836"/>
              <a:gd name="connsiteX8" fmla="*/ 0 w 8214651"/>
              <a:gd name="connsiteY8" fmla="*/ 11418 h 662836"/>
              <a:gd name="connsiteX9" fmla="*/ 6249760 w 8214651"/>
              <a:gd name="connsiteY9" fmla="*/ 0 h 662836"/>
              <a:gd name="connsiteX10" fmla="*/ 6373980 w 8214651"/>
              <a:gd name="connsiteY10" fmla="*/ 118204 h 662836"/>
              <a:gd name="connsiteX11" fmla="*/ 7848627 w 8214651"/>
              <a:gd name="connsiteY11" fmla="*/ 119691 h 662836"/>
              <a:gd name="connsiteX0" fmla="*/ 7848627 w 8205826"/>
              <a:gd name="connsiteY0" fmla="*/ 119691 h 662836"/>
              <a:gd name="connsiteX1" fmla="*/ 7966328 w 8205826"/>
              <a:gd name="connsiteY1" fmla="*/ 250960 h 662836"/>
              <a:gd name="connsiteX2" fmla="*/ 7111641 w 8205826"/>
              <a:gd name="connsiteY2" fmla="*/ 250361 h 662836"/>
              <a:gd name="connsiteX3" fmla="*/ 7214880 w 8205826"/>
              <a:gd name="connsiteY3" fmla="*/ 343769 h 662836"/>
              <a:gd name="connsiteX4" fmla="*/ 8018006 w 8205826"/>
              <a:gd name="connsiteY4" fmla="*/ 343170 h 662836"/>
              <a:gd name="connsiteX5" fmla="*/ 8021125 w 8205826"/>
              <a:gd name="connsiteY5" fmla="*/ 491252 h 662836"/>
              <a:gd name="connsiteX6" fmla="*/ 8205826 w 8205826"/>
              <a:gd name="connsiteY6" fmla="*/ 662836 h 662836"/>
              <a:gd name="connsiteX7" fmla="*/ 0 w 8205826"/>
              <a:gd name="connsiteY7" fmla="*/ 659118 h 662836"/>
              <a:gd name="connsiteX8" fmla="*/ 0 w 8205826"/>
              <a:gd name="connsiteY8" fmla="*/ 11418 h 662836"/>
              <a:gd name="connsiteX9" fmla="*/ 6249760 w 8205826"/>
              <a:gd name="connsiteY9" fmla="*/ 0 h 662836"/>
              <a:gd name="connsiteX10" fmla="*/ 6373980 w 8205826"/>
              <a:gd name="connsiteY10" fmla="*/ 118204 h 662836"/>
              <a:gd name="connsiteX11" fmla="*/ 7848627 w 8205826"/>
              <a:gd name="connsiteY11" fmla="*/ 119691 h 662836"/>
              <a:gd name="connsiteX0" fmla="*/ 7848627 w 8021125"/>
              <a:gd name="connsiteY0" fmla="*/ 119691 h 659118"/>
              <a:gd name="connsiteX1" fmla="*/ 7966328 w 8021125"/>
              <a:gd name="connsiteY1" fmla="*/ 250960 h 659118"/>
              <a:gd name="connsiteX2" fmla="*/ 7111641 w 8021125"/>
              <a:gd name="connsiteY2" fmla="*/ 250361 h 659118"/>
              <a:gd name="connsiteX3" fmla="*/ 7214880 w 8021125"/>
              <a:gd name="connsiteY3" fmla="*/ 343769 h 659118"/>
              <a:gd name="connsiteX4" fmla="*/ 8018006 w 8021125"/>
              <a:gd name="connsiteY4" fmla="*/ 343170 h 659118"/>
              <a:gd name="connsiteX5" fmla="*/ 8021125 w 8021125"/>
              <a:gd name="connsiteY5" fmla="*/ 491252 h 659118"/>
              <a:gd name="connsiteX6" fmla="*/ 7797788 w 8021125"/>
              <a:gd name="connsiteY6" fmla="*/ 657920 h 659118"/>
              <a:gd name="connsiteX7" fmla="*/ 0 w 8021125"/>
              <a:gd name="connsiteY7" fmla="*/ 659118 h 659118"/>
              <a:gd name="connsiteX8" fmla="*/ 0 w 8021125"/>
              <a:gd name="connsiteY8" fmla="*/ 11418 h 659118"/>
              <a:gd name="connsiteX9" fmla="*/ 6249760 w 8021125"/>
              <a:gd name="connsiteY9" fmla="*/ 0 h 659118"/>
              <a:gd name="connsiteX10" fmla="*/ 6373980 w 8021125"/>
              <a:gd name="connsiteY10" fmla="*/ 118204 h 659118"/>
              <a:gd name="connsiteX11" fmla="*/ 7848627 w 8021125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3170 h 659118"/>
              <a:gd name="connsiteX5" fmla="*/ 8021125 w 8145831"/>
              <a:gd name="connsiteY5" fmla="*/ 491252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3170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6003"/>
              <a:gd name="connsiteY0" fmla="*/ 119691 h 659118"/>
              <a:gd name="connsiteX1" fmla="*/ 7966328 w 8146003"/>
              <a:gd name="connsiteY1" fmla="*/ 250960 h 659118"/>
              <a:gd name="connsiteX2" fmla="*/ 7111641 w 8146003"/>
              <a:gd name="connsiteY2" fmla="*/ 250361 h 659118"/>
              <a:gd name="connsiteX3" fmla="*/ 7214880 w 8146003"/>
              <a:gd name="connsiteY3" fmla="*/ 343769 h 659118"/>
              <a:gd name="connsiteX4" fmla="*/ 8145825 w 8146003"/>
              <a:gd name="connsiteY4" fmla="*/ 348086 h 659118"/>
              <a:gd name="connsiteX5" fmla="*/ 8144028 w 8146003"/>
              <a:gd name="connsiteY5" fmla="*/ 491252 h 659118"/>
              <a:gd name="connsiteX6" fmla="*/ 7797788 w 8146003"/>
              <a:gd name="connsiteY6" fmla="*/ 657920 h 659118"/>
              <a:gd name="connsiteX7" fmla="*/ 0 w 8146003"/>
              <a:gd name="connsiteY7" fmla="*/ 659118 h 659118"/>
              <a:gd name="connsiteX8" fmla="*/ 0 w 8146003"/>
              <a:gd name="connsiteY8" fmla="*/ 11418 h 659118"/>
              <a:gd name="connsiteX9" fmla="*/ 6249760 w 8146003"/>
              <a:gd name="connsiteY9" fmla="*/ 0 h 659118"/>
              <a:gd name="connsiteX10" fmla="*/ 6373980 w 8146003"/>
              <a:gd name="connsiteY10" fmla="*/ 118204 h 659118"/>
              <a:gd name="connsiteX11" fmla="*/ 7848627 w 8146003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797788 w 8145831"/>
              <a:gd name="connsiteY6" fmla="*/ 657920 h 659118"/>
              <a:gd name="connsiteX7" fmla="*/ 0 w 8145831"/>
              <a:gd name="connsiteY7" fmla="*/ 659118 h 659118"/>
              <a:gd name="connsiteX8" fmla="*/ 0 w 8145831"/>
              <a:gd name="connsiteY8" fmla="*/ 11418 h 659118"/>
              <a:gd name="connsiteX9" fmla="*/ 6249760 w 8145831"/>
              <a:gd name="connsiteY9" fmla="*/ 0 h 659118"/>
              <a:gd name="connsiteX10" fmla="*/ 6373980 w 8145831"/>
              <a:gd name="connsiteY10" fmla="*/ 118204 h 659118"/>
              <a:gd name="connsiteX11" fmla="*/ 7848627 w 8145831"/>
              <a:gd name="connsiteY11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7903139 w 8145831"/>
              <a:gd name="connsiteY6" fmla="*/ 569911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31"/>
              <a:gd name="connsiteY0" fmla="*/ 119691 h 659118"/>
              <a:gd name="connsiteX1" fmla="*/ 7966328 w 8145831"/>
              <a:gd name="connsiteY1" fmla="*/ 250960 h 659118"/>
              <a:gd name="connsiteX2" fmla="*/ 7111641 w 8145831"/>
              <a:gd name="connsiteY2" fmla="*/ 250361 h 659118"/>
              <a:gd name="connsiteX3" fmla="*/ 7214880 w 8145831"/>
              <a:gd name="connsiteY3" fmla="*/ 343769 h 659118"/>
              <a:gd name="connsiteX4" fmla="*/ 8145825 w 8145831"/>
              <a:gd name="connsiteY4" fmla="*/ 348086 h 659118"/>
              <a:gd name="connsiteX5" fmla="*/ 8021125 w 8145831"/>
              <a:gd name="connsiteY5" fmla="*/ 486336 h 659118"/>
              <a:gd name="connsiteX6" fmla="*/ 8016210 w 8145831"/>
              <a:gd name="connsiteY6" fmla="*/ 653485 h 659118"/>
              <a:gd name="connsiteX7" fmla="*/ 7797788 w 8145831"/>
              <a:gd name="connsiteY7" fmla="*/ 657920 h 659118"/>
              <a:gd name="connsiteX8" fmla="*/ 0 w 8145831"/>
              <a:gd name="connsiteY8" fmla="*/ 659118 h 659118"/>
              <a:gd name="connsiteX9" fmla="*/ 0 w 8145831"/>
              <a:gd name="connsiteY9" fmla="*/ 11418 h 659118"/>
              <a:gd name="connsiteX10" fmla="*/ 6249760 w 8145831"/>
              <a:gd name="connsiteY10" fmla="*/ 0 h 659118"/>
              <a:gd name="connsiteX11" fmla="*/ 6373980 w 8145831"/>
              <a:gd name="connsiteY11" fmla="*/ 118204 h 659118"/>
              <a:gd name="connsiteX12" fmla="*/ 7848627 w 8145831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6210 w 8145825"/>
              <a:gd name="connsiteY6" fmla="*/ 653485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8011293 w 8145825"/>
              <a:gd name="connsiteY6" fmla="*/ 648569 h 659118"/>
              <a:gd name="connsiteX7" fmla="*/ 7797788 w 8145825"/>
              <a:gd name="connsiteY7" fmla="*/ 657920 h 659118"/>
              <a:gd name="connsiteX8" fmla="*/ 0 w 8145825"/>
              <a:gd name="connsiteY8" fmla="*/ 659118 h 659118"/>
              <a:gd name="connsiteX9" fmla="*/ 0 w 8145825"/>
              <a:gd name="connsiteY9" fmla="*/ 11418 h 659118"/>
              <a:gd name="connsiteX10" fmla="*/ 6249760 w 8145825"/>
              <a:gd name="connsiteY10" fmla="*/ 0 h 659118"/>
              <a:gd name="connsiteX11" fmla="*/ 6373980 w 8145825"/>
              <a:gd name="connsiteY11" fmla="*/ 118204 h 659118"/>
              <a:gd name="connsiteX12" fmla="*/ 7848627 w 8145825"/>
              <a:gd name="connsiteY12" fmla="*/ 119691 h 659118"/>
              <a:gd name="connsiteX0" fmla="*/ 7848627 w 8442473"/>
              <a:gd name="connsiteY0" fmla="*/ 119691 h 663717"/>
              <a:gd name="connsiteX1" fmla="*/ 7966328 w 8442473"/>
              <a:gd name="connsiteY1" fmla="*/ 250960 h 663717"/>
              <a:gd name="connsiteX2" fmla="*/ 7111641 w 8442473"/>
              <a:gd name="connsiteY2" fmla="*/ 250361 h 663717"/>
              <a:gd name="connsiteX3" fmla="*/ 7214880 w 8442473"/>
              <a:gd name="connsiteY3" fmla="*/ 343769 h 663717"/>
              <a:gd name="connsiteX4" fmla="*/ 8145825 w 8442473"/>
              <a:gd name="connsiteY4" fmla="*/ 348086 h 663717"/>
              <a:gd name="connsiteX5" fmla="*/ 8021125 w 8442473"/>
              <a:gd name="connsiteY5" fmla="*/ 486336 h 663717"/>
              <a:gd name="connsiteX6" fmla="*/ 8011293 w 8442473"/>
              <a:gd name="connsiteY6" fmla="*/ 648569 h 663717"/>
              <a:gd name="connsiteX7" fmla="*/ 7797788 w 8442473"/>
              <a:gd name="connsiteY7" fmla="*/ 657920 h 663717"/>
              <a:gd name="connsiteX8" fmla="*/ 0 w 8442473"/>
              <a:gd name="connsiteY8" fmla="*/ 659118 h 663717"/>
              <a:gd name="connsiteX9" fmla="*/ 0 w 8442473"/>
              <a:gd name="connsiteY9" fmla="*/ 11418 h 663717"/>
              <a:gd name="connsiteX10" fmla="*/ 6249760 w 8442473"/>
              <a:gd name="connsiteY10" fmla="*/ 0 h 663717"/>
              <a:gd name="connsiteX11" fmla="*/ 6373980 w 8442473"/>
              <a:gd name="connsiteY11" fmla="*/ 118204 h 663717"/>
              <a:gd name="connsiteX12" fmla="*/ 7848627 w 8442473"/>
              <a:gd name="connsiteY12" fmla="*/ 119691 h 663717"/>
              <a:gd name="connsiteX0" fmla="*/ 7848627 w 8440880"/>
              <a:gd name="connsiteY0" fmla="*/ 119691 h 659118"/>
              <a:gd name="connsiteX1" fmla="*/ 7966328 w 8440880"/>
              <a:gd name="connsiteY1" fmla="*/ 250960 h 659118"/>
              <a:gd name="connsiteX2" fmla="*/ 7111641 w 8440880"/>
              <a:gd name="connsiteY2" fmla="*/ 250361 h 659118"/>
              <a:gd name="connsiteX3" fmla="*/ 7214880 w 8440880"/>
              <a:gd name="connsiteY3" fmla="*/ 343769 h 659118"/>
              <a:gd name="connsiteX4" fmla="*/ 8145825 w 8440880"/>
              <a:gd name="connsiteY4" fmla="*/ 348086 h 659118"/>
              <a:gd name="connsiteX5" fmla="*/ 8021125 w 8440880"/>
              <a:gd name="connsiteY5" fmla="*/ 486336 h 659118"/>
              <a:gd name="connsiteX6" fmla="*/ 7797788 w 8440880"/>
              <a:gd name="connsiteY6" fmla="*/ 657920 h 659118"/>
              <a:gd name="connsiteX7" fmla="*/ 0 w 8440880"/>
              <a:gd name="connsiteY7" fmla="*/ 659118 h 659118"/>
              <a:gd name="connsiteX8" fmla="*/ 0 w 8440880"/>
              <a:gd name="connsiteY8" fmla="*/ 11418 h 659118"/>
              <a:gd name="connsiteX9" fmla="*/ 6249760 w 8440880"/>
              <a:gd name="connsiteY9" fmla="*/ 0 h 659118"/>
              <a:gd name="connsiteX10" fmla="*/ 6373980 w 8440880"/>
              <a:gd name="connsiteY10" fmla="*/ 118204 h 659118"/>
              <a:gd name="connsiteX11" fmla="*/ 7848627 w 8440880"/>
              <a:gd name="connsiteY11" fmla="*/ 119691 h 659118"/>
              <a:gd name="connsiteX0" fmla="*/ 7848627 w 8145825"/>
              <a:gd name="connsiteY0" fmla="*/ 119691 h 659118"/>
              <a:gd name="connsiteX1" fmla="*/ 7966328 w 8145825"/>
              <a:gd name="connsiteY1" fmla="*/ 250960 h 659118"/>
              <a:gd name="connsiteX2" fmla="*/ 7111641 w 8145825"/>
              <a:gd name="connsiteY2" fmla="*/ 250361 h 659118"/>
              <a:gd name="connsiteX3" fmla="*/ 7214880 w 8145825"/>
              <a:gd name="connsiteY3" fmla="*/ 343769 h 659118"/>
              <a:gd name="connsiteX4" fmla="*/ 8145825 w 8145825"/>
              <a:gd name="connsiteY4" fmla="*/ 348086 h 659118"/>
              <a:gd name="connsiteX5" fmla="*/ 8021125 w 8145825"/>
              <a:gd name="connsiteY5" fmla="*/ 486336 h 659118"/>
              <a:gd name="connsiteX6" fmla="*/ 7797788 w 8145825"/>
              <a:gd name="connsiteY6" fmla="*/ 657920 h 659118"/>
              <a:gd name="connsiteX7" fmla="*/ 0 w 8145825"/>
              <a:gd name="connsiteY7" fmla="*/ 659118 h 659118"/>
              <a:gd name="connsiteX8" fmla="*/ 0 w 8145825"/>
              <a:gd name="connsiteY8" fmla="*/ 11418 h 659118"/>
              <a:gd name="connsiteX9" fmla="*/ 6249760 w 8145825"/>
              <a:gd name="connsiteY9" fmla="*/ 0 h 659118"/>
              <a:gd name="connsiteX10" fmla="*/ 6373980 w 8145825"/>
              <a:gd name="connsiteY10" fmla="*/ 118204 h 659118"/>
              <a:gd name="connsiteX11" fmla="*/ 7848627 w 8145825"/>
              <a:gd name="connsiteY11" fmla="*/ 119691 h 659118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09182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8846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  <a:gd name="connsiteX0" fmla="*/ 7848627 w 8145825"/>
              <a:gd name="connsiteY0" fmla="*/ 119691 h 662836"/>
              <a:gd name="connsiteX1" fmla="*/ 7966328 w 8145825"/>
              <a:gd name="connsiteY1" fmla="*/ 250960 h 662836"/>
              <a:gd name="connsiteX2" fmla="*/ 7111641 w 8145825"/>
              <a:gd name="connsiteY2" fmla="*/ 250361 h 662836"/>
              <a:gd name="connsiteX3" fmla="*/ 7214880 w 8145825"/>
              <a:gd name="connsiteY3" fmla="*/ 343769 h 662836"/>
              <a:gd name="connsiteX4" fmla="*/ 8145825 w 8145825"/>
              <a:gd name="connsiteY4" fmla="*/ 348086 h 662836"/>
              <a:gd name="connsiteX5" fmla="*/ 8021125 w 8145825"/>
              <a:gd name="connsiteY5" fmla="*/ 486336 h 662836"/>
              <a:gd name="connsiteX6" fmla="*/ 8023930 w 8145825"/>
              <a:gd name="connsiteY6" fmla="*/ 662836 h 662836"/>
              <a:gd name="connsiteX7" fmla="*/ 0 w 8145825"/>
              <a:gd name="connsiteY7" fmla="*/ 659118 h 662836"/>
              <a:gd name="connsiteX8" fmla="*/ 0 w 8145825"/>
              <a:gd name="connsiteY8" fmla="*/ 11418 h 662836"/>
              <a:gd name="connsiteX9" fmla="*/ 6249760 w 8145825"/>
              <a:gd name="connsiteY9" fmla="*/ 0 h 662836"/>
              <a:gd name="connsiteX10" fmla="*/ 6373980 w 8145825"/>
              <a:gd name="connsiteY10" fmla="*/ 118204 h 662836"/>
              <a:gd name="connsiteX11" fmla="*/ 7848627 w 8145825"/>
              <a:gd name="connsiteY11" fmla="*/ 119691 h 66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825" h="662836">
                <a:moveTo>
                  <a:pt x="7848627" y="119691"/>
                </a:moveTo>
                <a:lnTo>
                  <a:pt x="7966328" y="250960"/>
                </a:lnTo>
                <a:lnTo>
                  <a:pt x="7111641" y="250361"/>
                </a:lnTo>
                <a:lnTo>
                  <a:pt x="7214880" y="343769"/>
                </a:lnTo>
                <a:lnTo>
                  <a:pt x="8145825" y="348086"/>
                </a:lnTo>
                <a:lnTo>
                  <a:pt x="8021125" y="486336"/>
                </a:lnTo>
                <a:lnTo>
                  <a:pt x="8023930" y="662836"/>
                </a:lnTo>
                <a:lnTo>
                  <a:pt x="0" y="659118"/>
                </a:lnTo>
                <a:lnTo>
                  <a:pt x="0" y="11418"/>
                </a:lnTo>
                <a:lnTo>
                  <a:pt x="6249760" y="0"/>
                </a:lnTo>
                <a:lnTo>
                  <a:pt x="6373980" y="118204"/>
                </a:lnTo>
                <a:lnTo>
                  <a:pt x="7848627" y="119691"/>
                </a:lnTo>
                <a:close/>
              </a:path>
            </a:pathLst>
          </a:custGeom>
          <a:solidFill>
            <a:srgbClr val="27697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 6"/>
          <p:cNvSpPr/>
          <p:nvPr/>
        </p:nvSpPr>
        <p:spPr>
          <a:xfrm>
            <a:off x="3143250" y="1285875"/>
            <a:ext cx="5857875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kumimoji="0"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Российско-немецкие программы с Хагенским заочным университетом</a:t>
            </a:r>
          </a:p>
        </p:txBody>
      </p:sp>
      <p:pic>
        <p:nvPicPr>
          <p:cNvPr id="2765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27653" name="Рисунок 9" descr="Hage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785938"/>
            <a:ext cx="8429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На заседании 21 декабря 2015г. диссертационный совет Д 212.354.17 принял решение присудить Цой Екатерине Владиславовне ученую степень кандидата экономических наук.</a:t>
            </a: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24534FF-3EA8-4046-B0BA-2FAC0BA2D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9195E3B-F908-4B27-88CA-BE1C7517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F1E3294-7132-41E7-9287-3BD1223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B6EEB-B499-417E-9F96-1A1402A1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5DB6EEB-B499-417E-9F96-1A1402A1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5DB6EEB-B499-417E-9F96-1A1402A1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5DB6EEB-B499-417E-9F96-1A1402A1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F1736-5062-4997-AF75-E4EDE2CD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89F1736-5062-4997-AF75-E4EDE2CD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89F1736-5062-4997-AF75-E4EDE2CD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89F1736-5062-4997-AF75-E4EDE2CD3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D12AE53-FA04-4F25-8FF7-08A4E19E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CE4765D-B7C7-4664-A2E3-5B3F2EA27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C702EA31-D403-43EB-94D0-94C6BF5E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dirty="0" smtClean="0"/>
              <a:t>Ста</a:t>
            </a:r>
            <a:endParaRPr lang="ru-RU" dirty="0"/>
          </a:p>
        </p:txBody>
      </p:sp>
      <p:pic>
        <p:nvPicPr>
          <p:cNvPr id="5" name="Содержимое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9159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9" y="2273433"/>
          <a:ext cx="8075238" cy="309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6"/>
                <a:gridCol w="2691746"/>
                <a:gridCol w="2691746"/>
              </a:tblGrid>
              <a:tr h="126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За период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Европейские Дипломы уровня Бакалавра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Европейские дипломы уровня Магистра</a:t>
                      </a:r>
                      <a:endParaRPr lang="ru-RU" sz="2400" dirty="0"/>
                    </a:p>
                  </a:txBody>
                  <a:tcPr/>
                </a:tc>
              </a:tr>
              <a:tr h="573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1999-2004 г.г.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/>
                </a:tc>
              </a:tr>
              <a:tr h="48565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2005-2015 г.г.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454</a:t>
                      </a:r>
                      <a:endParaRPr lang="ru-RU" sz="2400" dirty="0"/>
                    </a:p>
                  </a:txBody>
                  <a:tcPr/>
                </a:tc>
              </a:tr>
              <a:tr h="48565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ИТОГО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1340768"/>
            <a:ext cx="795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Статистика подготовленных выпускников международных программ </a:t>
            </a:r>
            <a:r>
              <a:rPr lang="ru-RU" sz="2400" b="1" dirty="0" err="1" smtClean="0"/>
              <a:t>СПбГЭУ</a:t>
            </a:r>
            <a:endParaRPr lang="ru-RU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787208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dirty="0" smtClean="0"/>
              <a:t>Преподавание на иностранном языке</a:t>
            </a:r>
          </a:p>
          <a:p>
            <a:pPr>
              <a:lnSpc>
                <a:spcPct val="90000"/>
              </a:lnSpc>
            </a:pPr>
            <a:r>
              <a:rPr lang="ru-RU" sz="2200" b="1" dirty="0" smtClean="0"/>
              <a:t>Профессорско-преподавательский состав  из России и Европы</a:t>
            </a:r>
          </a:p>
          <a:p>
            <a:pPr>
              <a:lnSpc>
                <a:spcPct val="90000"/>
              </a:lnSpc>
            </a:pPr>
            <a:r>
              <a:rPr lang="ru-RU" sz="2200" b="1" dirty="0" smtClean="0"/>
              <a:t>Мастер-классы, </a:t>
            </a:r>
            <a:r>
              <a:rPr lang="ru-RU" sz="2200" b="1" dirty="0" err="1" smtClean="0"/>
              <a:t>видео-конференции</a:t>
            </a:r>
            <a:r>
              <a:rPr lang="ru-RU" sz="2200" b="1" dirty="0" smtClean="0"/>
              <a:t>, кейсы (имитация работы в реальной </a:t>
            </a:r>
            <a:r>
              <a:rPr lang="ru-RU" sz="2200" b="1" dirty="0" err="1" smtClean="0"/>
              <a:t>бизнес-среде</a:t>
            </a:r>
            <a:r>
              <a:rPr lang="ru-RU" sz="2200" b="1" dirty="0" smtClean="0"/>
              <a:t>), тренинги, открытые лекции практиков и профессоров, круглые столы</a:t>
            </a:r>
          </a:p>
          <a:p>
            <a:pPr>
              <a:lnSpc>
                <a:spcPct val="90000"/>
              </a:lnSpc>
            </a:pPr>
            <a:r>
              <a:rPr lang="ru-RU" sz="2200" b="1" dirty="0" smtClean="0"/>
              <a:t>Педагогическая платформа </a:t>
            </a:r>
            <a:r>
              <a:rPr lang="ru-RU" sz="2200" b="1" dirty="0" err="1" smtClean="0"/>
              <a:t>Докеос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Moodle</a:t>
            </a:r>
            <a:endParaRPr lang="ru-RU" sz="2200" b="1" dirty="0" smtClean="0"/>
          </a:p>
          <a:p>
            <a:pPr>
              <a:lnSpc>
                <a:spcPct val="90000"/>
              </a:lnSpc>
            </a:pPr>
            <a:r>
              <a:rPr lang="ru-RU" sz="2200" b="1" dirty="0" smtClean="0"/>
              <a:t>Научные студенческие конференции на иностранном языке</a:t>
            </a:r>
          </a:p>
          <a:p>
            <a:pPr>
              <a:lnSpc>
                <a:spcPct val="90000"/>
              </a:lnSpc>
            </a:pPr>
            <a:r>
              <a:rPr lang="ru-RU" sz="2200" b="1" dirty="0" smtClean="0"/>
              <a:t>Концепция тематических ресурсных центров (создание сети единомышленников, функция накопления информации (закрытой и открытой)</a:t>
            </a:r>
          </a:p>
          <a:p>
            <a:pPr>
              <a:lnSpc>
                <a:spcPct val="90000"/>
              </a:lnSpc>
            </a:pPr>
            <a:r>
              <a:rPr lang="ru-RU" sz="2200" b="1" dirty="0" smtClean="0"/>
              <a:t>Участие и проведение образовательных выставок, создание презентационных буклетов</a:t>
            </a:r>
            <a:endParaRPr lang="en-US" sz="2200" b="1" dirty="0" smtClean="0"/>
          </a:p>
          <a:p>
            <a:endParaRPr lang="ru-RU" dirty="0"/>
          </a:p>
        </p:txBody>
      </p:sp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024" y="112474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Международные образовательные программы </a:t>
            </a:r>
            <a:r>
              <a:rPr lang="ru-RU" sz="2200" dirty="0" err="1" smtClean="0">
                <a:solidFill>
                  <a:srgbClr val="0070C0"/>
                </a:solidFill>
              </a:rPr>
              <a:t>СПбГЭУ</a:t>
            </a:r>
            <a:r>
              <a:rPr lang="ru-RU" sz="2200" dirty="0" smtClean="0">
                <a:solidFill>
                  <a:srgbClr val="0070C0"/>
                </a:solidFill>
              </a:rPr>
              <a:t> –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с инновационными технологиями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0" lang="ru-RU" sz="4000" smtClean="0"/>
              <a:t>Факторы успеха международной образовательной программы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163763" y="2168525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Рынок труда</a:t>
            </a:r>
            <a:endParaRPr kumimoji="0" lang="ru-RU" sz="2800">
              <a:latin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163763" y="5930900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Студенты</a:t>
            </a:r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1989138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5981700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215900" y="3484563"/>
            <a:ext cx="1504950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 flipH="1">
            <a:off x="7594600" y="3484563"/>
            <a:ext cx="1503363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427413" y="3684588"/>
            <a:ext cx="2509837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438525" y="4354513"/>
            <a:ext cx="2509838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2398713" y="2914650"/>
            <a:ext cx="4662487" cy="623888"/>
          </a:xfrm>
          <a:custGeom>
            <a:avLst/>
            <a:gdLst>
              <a:gd name="T0" fmla="*/ 4079676 w 21600"/>
              <a:gd name="T1" fmla="*/ 311944 h 21600"/>
              <a:gd name="T2" fmla="*/ 2331244 w 21600"/>
              <a:gd name="T3" fmla="*/ 623887 h 21600"/>
              <a:gd name="T4" fmla="*/ 582811 w 21600"/>
              <a:gd name="T5" fmla="*/ 311944 h 21600"/>
              <a:gd name="T6" fmla="*/ 23312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flipV="1">
            <a:off x="2373313" y="5165725"/>
            <a:ext cx="4660900" cy="623888"/>
          </a:xfrm>
          <a:custGeom>
            <a:avLst/>
            <a:gdLst>
              <a:gd name="T0" fmla="*/ 4078288 w 21600"/>
              <a:gd name="T1" fmla="*/ 311944 h 21600"/>
              <a:gd name="T2" fmla="*/ 2330450 w 21600"/>
              <a:gd name="T3" fmla="*/ 623887 h 21600"/>
              <a:gd name="T4" fmla="*/ 582613 w 21600"/>
              <a:gd name="T5" fmla="*/ 311944 h 21600"/>
              <a:gd name="T6" fmla="*/ 23304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684" name="Text Box 34"/>
          <p:cNvSpPr txBox="1">
            <a:spLocks noChangeArrowheads="1"/>
          </p:cNvSpPr>
          <p:nvPr/>
        </p:nvSpPr>
        <p:spPr bwMode="auto">
          <a:xfrm>
            <a:off x="3022600" y="2947988"/>
            <a:ext cx="3319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план, соответствующий запросам рынка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8685" name="Text Box 36"/>
          <p:cNvSpPr txBox="1">
            <a:spLocks noChangeArrowheads="1"/>
          </p:cNvSpPr>
          <p:nvPr/>
        </p:nvSpPr>
        <p:spPr bwMode="auto">
          <a:xfrm>
            <a:off x="2916238" y="5230813"/>
            <a:ext cx="3743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 и орг-ция обучения,  соответствующие запросам рынка</a:t>
            </a:r>
          </a:p>
        </p:txBody>
      </p:sp>
      <p:sp>
        <p:nvSpPr>
          <p:cNvPr id="28686" name="Text Box 23"/>
          <p:cNvSpPr txBox="1">
            <a:spLocks noChangeArrowheads="1"/>
          </p:cNvSpPr>
          <p:nvPr/>
        </p:nvSpPr>
        <p:spPr bwMode="auto">
          <a:xfrm>
            <a:off x="1997075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28687" name="Text Box 24"/>
          <p:cNvSpPr txBox="1">
            <a:spLocks noChangeArrowheads="1"/>
          </p:cNvSpPr>
          <p:nvPr/>
        </p:nvSpPr>
        <p:spPr bwMode="auto">
          <a:xfrm>
            <a:off x="6019800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28688" name="Text Box 30"/>
          <p:cNvSpPr txBox="1">
            <a:spLocks noChangeArrowheads="1"/>
          </p:cNvSpPr>
          <p:nvPr/>
        </p:nvSpPr>
        <p:spPr bwMode="auto">
          <a:xfrm>
            <a:off x="3543300" y="3833813"/>
            <a:ext cx="2297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общее видение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8689" name="Text Box 31"/>
          <p:cNvSpPr txBox="1">
            <a:spLocks noChangeArrowheads="1"/>
          </p:cNvSpPr>
          <p:nvPr/>
        </p:nvSpPr>
        <p:spPr bwMode="auto">
          <a:xfrm>
            <a:off x="3543300" y="4503738"/>
            <a:ext cx="22971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преподаватели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>
            <a:off x="215900" y="3421063"/>
            <a:ext cx="14033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7812088" y="3421063"/>
            <a:ext cx="1403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1125538"/>
            <a:ext cx="8208962" cy="729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kumimoji="0" lang="ru-RU" sz="2800"/>
              <a:t>Под</a:t>
            </a:r>
            <a:r>
              <a:rPr kumimoji="0" lang="ru-RU" sz="2800" b="1"/>
              <a:t> сетевой формой </a:t>
            </a:r>
            <a:r>
              <a:rPr kumimoji="0" lang="ru-RU" sz="2800"/>
              <a:t>реализации образовательных программ можно понимать</a:t>
            </a:r>
          </a:p>
          <a:p>
            <a:pPr algn="just"/>
            <a:endParaRPr kumimoji="0" lang="ru-RU" sz="2800"/>
          </a:p>
          <a:p>
            <a:pPr algn="just"/>
            <a:r>
              <a:rPr kumimoji="0" lang="ru-RU" sz="2800"/>
              <a:t> - </a:t>
            </a:r>
            <a:r>
              <a:rPr kumimoji="0" lang="ru-RU" sz="2800" b="1"/>
              <a:t>программы двойного диплома </a:t>
            </a:r>
            <a:r>
              <a:rPr kumimoji="0" lang="ru-RU" sz="2800"/>
              <a:t>– завершаемые выдачей документа об образовании обучающемуся каждой организацией</a:t>
            </a:r>
          </a:p>
          <a:p>
            <a:pPr algn="just"/>
            <a:r>
              <a:rPr kumimoji="0" lang="ru-RU" sz="2800"/>
              <a:t> - </a:t>
            </a:r>
            <a:r>
              <a:rPr kumimoji="0" lang="ru-RU" sz="2800" b="1"/>
              <a:t>совместные образовательные программы </a:t>
            </a:r>
            <a:r>
              <a:rPr kumimoji="0" lang="ru-RU" sz="2800"/>
              <a:t>– завершаемые выдачей одного документа об образовании (диплома от вуза-партнера и сертификат от вуза, реализующего программу)</a:t>
            </a:r>
          </a:p>
          <a:p>
            <a:pPr algn="just"/>
            <a:endParaRPr kumimoji="0" lang="ru-RU" sz="2800"/>
          </a:p>
          <a:p>
            <a:pPr algn="just"/>
            <a:r>
              <a:rPr kumimoji="0" lang="ru-RU" sz="2800"/>
              <a:t>= </a:t>
            </a:r>
            <a:r>
              <a:rPr kumimoji="0" lang="ru-RU" sz="2800" b="1"/>
              <a:t>Международные сетевые образовательные программы</a:t>
            </a:r>
          </a:p>
          <a:p>
            <a:pPr algn="just"/>
            <a:endParaRPr kumimoji="0" lang="ru-RU" sz="2800"/>
          </a:p>
          <a:p>
            <a:pPr algn="just"/>
            <a:endParaRPr kumimoji="0" lang="ru-RU" sz="28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ru-RU" sz="28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856662" cy="1066800"/>
          </a:xfrm>
        </p:spPr>
        <p:txBody>
          <a:bodyPr>
            <a:normAutofit/>
          </a:bodyPr>
          <a:lstStyle/>
          <a:p>
            <a:r>
              <a:rPr kumimoji="0" lang="ru-RU" sz="4000" smtClean="0"/>
              <a:t>Факторы успеха, диктуемые рынком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163763" y="2168525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Рынок труда</a:t>
            </a:r>
            <a:endParaRPr kumimoji="0" lang="ru-RU" sz="2800">
              <a:latin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163763" y="5930900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Студенты</a:t>
            </a:r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1989138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5981700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215900" y="3484563"/>
            <a:ext cx="1504950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 flipH="1">
            <a:off x="7594600" y="3484563"/>
            <a:ext cx="1503363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427413" y="3684588"/>
            <a:ext cx="2509837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438525" y="4354513"/>
            <a:ext cx="2509838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2398713" y="2914650"/>
            <a:ext cx="4662487" cy="623888"/>
          </a:xfrm>
          <a:custGeom>
            <a:avLst/>
            <a:gdLst>
              <a:gd name="T0" fmla="*/ 4079676 w 21600"/>
              <a:gd name="T1" fmla="*/ 311944 h 21600"/>
              <a:gd name="T2" fmla="*/ 2331244 w 21600"/>
              <a:gd name="T3" fmla="*/ 623887 h 21600"/>
              <a:gd name="T4" fmla="*/ 582811 w 21600"/>
              <a:gd name="T5" fmla="*/ 311944 h 21600"/>
              <a:gd name="T6" fmla="*/ 23312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flipV="1">
            <a:off x="2373313" y="5165725"/>
            <a:ext cx="4660900" cy="623888"/>
          </a:xfrm>
          <a:custGeom>
            <a:avLst/>
            <a:gdLst>
              <a:gd name="T0" fmla="*/ 4078288 w 21600"/>
              <a:gd name="T1" fmla="*/ 311944 h 21600"/>
              <a:gd name="T2" fmla="*/ 2330450 w 21600"/>
              <a:gd name="T3" fmla="*/ 623887 h 21600"/>
              <a:gd name="T4" fmla="*/ 582613 w 21600"/>
              <a:gd name="T5" fmla="*/ 311944 h 21600"/>
              <a:gd name="T6" fmla="*/ 23304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8" name="Text Box 34"/>
          <p:cNvSpPr txBox="1">
            <a:spLocks noChangeArrowheads="1"/>
          </p:cNvSpPr>
          <p:nvPr/>
        </p:nvSpPr>
        <p:spPr bwMode="auto">
          <a:xfrm>
            <a:off x="3022600" y="2947988"/>
            <a:ext cx="3319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план, соответствующий запросам рынка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9709" name="Text Box 36"/>
          <p:cNvSpPr txBox="1">
            <a:spLocks noChangeArrowheads="1"/>
          </p:cNvSpPr>
          <p:nvPr/>
        </p:nvSpPr>
        <p:spPr bwMode="auto">
          <a:xfrm>
            <a:off x="2916238" y="5230813"/>
            <a:ext cx="3743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 и орг-ция обучения,  соответствующие запросам рынка</a:t>
            </a:r>
          </a:p>
        </p:txBody>
      </p:sp>
      <p:sp>
        <p:nvSpPr>
          <p:cNvPr id="29710" name="Text Box 23"/>
          <p:cNvSpPr txBox="1">
            <a:spLocks noChangeArrowheads="1"/>
          </p:cNvSpPr>
          <p:nvPr/>
        </p:nvSpPr>
        <p:spPr bwMode="auto">
          <a:xfrm>
            <a:off x="1997075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29711" name="Text Box 24"/>
          <p:cNvSpPr txBox="1">
            <a:spLocks noChangeArrowheads="1"/>
          </p:cNvSpPr>
          <p:nvPr/>
        </p:nvSpPr>
        <p:spPr bwMode="auto">
          <a:xfrm>
            <a:off x="6019800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29712" name="Text Box 30"/>
          <p:cNvSpPr txBox="1">
            <a:spLocks noChangeArrowheads="1"/>
          </p:cNvSpPr>
          <p:nvPr/>
        </p:nvSpPr>
        <p:spPr bwMode="auto">
          <a:xfrm>
            <a:off x="3543300" y="3833813"/>
            <a:ext cx="2297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общее видение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9713" name="Text Box 31"/>
          <p:cNvSpPr txBox="1">
            <a:spLocks noChangeArrowheads="1"/>
          </p:cNvSpPr>
          <p:nvPr/>
        </p:nvSpPr>
        <p:spPr bwMode="auto">
          <a:xfrm>
            <a:off x="3543300" y="4503738"/>
            <a:ext cx="22971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преподаватели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215900" y="3421063"/>
            <a:ext cx="14033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>
            <a:off x="7812088" y="3421063"/>
            <a:ext cx="1403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2275" y="3516313"/>
            <a:ext cx="6048375" cy="1568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ru-RU" sz="2400">
                <a:solidFill>
                  <a:srgbClr val="FFFFFF"/>
                </a:solidFill>
                <a:cs typeface="Arial" pitchFamily="34" charset="0"/>
              </a:rPr>
              <a:t>наличие спроса на выпускников;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>
                <a:solidFill>
                  <a:srgbClr val="FFFFFF"/>
                </a:solidFill>
                <a:cs typeface="Arial" pitchFamily="34" charset="0"/>
              </a:rPr>
              <a:t>развитие востребованных компетенций;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>
                <a:solidFill>
                  <a:srgbClr val="FFFFFF"/>
                </a:solidFill>
                <a:cs typeface="Arial" pitchFamily="34" charset="0"/>
              </a:rPr>
              <a:t>известный бренд;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>
                <a:solidFill>
                  <a:srgbClr val="FFFFFF"/>
                </a:solidFill>
                <a:cs typeface="Arial" pitchFamily="34" charset="0"/>
              </a:rPr>
              <a:t>удобная организация учебного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0" lang="ru-RU" sz="4000" smtClean="0"/>
              <a:t>Факторы успеха, обусловленные университетским сотрудничеством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163763" y="2168525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Рынок труда</a:t>
            </a:r>
            <a:endParaRPr kumimoji="0" lang="ru-RU" sz="2800">
              <a:latin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163763" y="5930900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Студенты</a:t>
            </a:r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1989138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5981700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215900" y="3484563"/>
            <a:ext cx="1504950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 flipH="1">
            <a:off x="7594600" y="3484563"/>
            <a:ext cx="1503363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427413" y="3684588"/>
            <a:ext cx="2509837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438525" y="4354513"/>
            <a:ext cx="2509838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2398713" y="2914650"/>
            <a:ext cx="4662487" cy="623888"/>
          </a:xfrm>
          <a:custGeom>
            <a:avLst/>
            <a:gdLst>
              <a:gd name="T0" fmla="*/ 4079676 w 21600"/>
              <a:gd name="T1" fmla="*/ 311944 h 21600"/>
              <a:gd name="T2" fmla="*/ 2331244 w 21600"/>
              <a:gd name="T3" fmla="*/ 623887 h 21600"/>
              <a:gd name="T4" fmla="*/ 582811 w 21600"/>
              <a:gd name="T5" fmla="*/ 311944 h 21600"/>
              <a:gd name="T6" fmla="*/ 23312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flipV="1">
            <a:off x="2373313" y="5165725"/>
            <a:ext cx="4660900" cy="623888"/>
          </a:xfrm>
          <a:custGeom>
            <a:avLst/>
            <a:gdLst>
              <a:gd name="T0" fmla="*/ 4078288 w 21600"/>
              <a:gd name="T1" fmla="*/ 311944 h 21600"/>
              <a:gd name="T2" fmla="*/ 2330450 w 21600"/>
              <a:gd name="T3" fmla="*/ 623887 h 21600"/>
              <a:gd name="T4" fmla="*/ 582613 w 21600"/>
              <a:gd name="T5" fmla="*/ 311944 h 21600"/>
              <a:gd name="T6" fmla="*/ 23304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32" name="Text Box 34"/>
          <p:cNvSpPr txBox="1">
            <a:spLocks noChangeArrowheads="1"/>
          </p:cNvSpPr>
          <p:nvPr/>
        </p:nvSpPr>
        <p:spPr bwMode="auto">
          <a:xfrm>
            <a:off x="3022600" y="2947988"/>
            <a:ext cx="3319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план, соответствующий запросам рынка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0733" name="Text Box 36"/>
          <p:cNvSpPr txBox="1">
            <a:spLocks noChangeArrowheads="1"/>
          </p:cNvSpPr>
          <p:nvPr/>
        </p:nvSpPr>
        <p:spPr bwMode="auto">
          <a:xfrm>
            <a:off x="2916238" y="5230813"/>
            <a:ext cx="3743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 и орг-ция обучения,  соответствующие запросам рынка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1997075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6019800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30736" name="Text Box 30"/>
          <p:cNvSpPr txBox="1">
            <a:spLocks noChangeArrowheads="1"/>
          </p:cNvSpPr>
          <p:nvPr/>
        </p:nvSpPr>
        <p:spPr bwMode="auto">
          <a:xfrm>
            <a:off x="3543300" y="3833813"/>
            <a:ext cx="2297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общее видение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0737" name="Text Box 31"/>
          <p:cNvSpPr txBox="1">
            <a:spLocks noChangeArrowheads="1"/>
          </p:cNvSpPr>
          <p:nvPr/>
        </p:nvSpPr>
        <p:spPr bwMode="auto">
          <a:xfrm>
            <a:off x="3543300" y="4503738"/>
            <a:ext cx="22971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преподаватели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215900" y="3421063"/>
            <a:ext cx="14033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>
            <a:off x="7812088" y="3421063"/>
            <a:ext cx="1403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832" y="2707173"/>
            <a:ext cx="3240360" cy="3170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  <a:cs typeface="Arial" pitchFamily="34" charset="0"/>
              </a:rPr>
              <a:t>соответствие стратегиям международного развития вузов;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  <a:cs typeface="Arial" pitchFamily="34" charset="0"/>
              </a:rPr>
              <a:t>связь дисциплин в рамках учебного плана;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  <a:cs typeface="Arial" pitchFamily="34" charset="0"/>
              </a:rPr>
              <a:t>единство педагогического подхода;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  <a:cs typeface="Arial" pitchFamily="34" charset="0"/>
              </a:rPr>
              <a:t>ИКТ;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  <a:cs typeface="Arial" pitchFamily="34" charset="0"/>
              </a:rPr>
              <a:t>административные процессы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6800"/>
          </a:xfrm>
        </p:spPr>
        <p:txBody>
          <a:bodyPr>
            <a:normAutofit fontScale="90000"/>
          </a:bodyPr>
          <a:lstStyle/>
          <a:p>
            <a:r>
              <a:rPr kumimoji="0" lang="ru-RU" sz="4000" smtClean="0"/>
              <a:t>Факторы успеха, связанные с внешними институтами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163763" y="2168525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Рынок труда</a:t>
            </a:r>
            <a:endParaRPr kumimoji="0" lang="ru-RU" sz="2800">
              <a:latin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163763" y="5930900"/>
            <a:ext cx="5064125" cy="593725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2800"/>
              <a:t>Студенты</a:t>
            </a:r>
          </a:p>
        </p:txBody>
      </p:sp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1989138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5981700" y="3484563"/>
            <a:ext cx="1409700" cy="168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215900" y="3484563"/>
            <a:ext cx="1504950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 flipH="1">
            <a:off x="7594600" y="3484563"/>
            <a:ext cx="1503363" cy="16827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3427413" y="3684588"/>
            <a:ext cx="2509837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438525" y="4354513"/>
            <a:ext cx="2509838" cy="619125"/>
          </a:xfrm>
          <a:prstGeom prst="leftRightArrow">
            <a:avLst>
              <a:gd name="adj1" fmla="val 50000"/>
              <a:gd name="adj2" fmla="val 8107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2398713" y="2914650"/>
            <a:ext cx="4662487" cy="623888"/>
          </a:xfrm>
          <a:custGeom>
            <a:avLst/>
            <a:gdLst>
              <a:gd name="T0" fmla="*/ 4079676 w 21600"/>
              <a:gd name="T1" fmla="*/ 311944 h 21600"/>
              <a:gd name="T2" fmla="*/ 2331244 w 21600"/>
              <a:gd name="T3" fmla="*/ 623887 h 21600"/>
              <a:gd name="T4" fmla="*/ 582811 w 21600"/>
              <a:gd name="T5" fmla="*/ 311944 h 21600"/>
              <a:gd name="T6" fmla="*/ 23312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flipV="1">
            <a:off x="2373313" y="5165725"/>
            <a:ext cx="4660900" cy="623888"/>
          </a:xfrm>
          <a:custGeom>
            <a:avLst/>
            <a:gdLst>
              <a:gd name="T0" fmla="*/ 4078288 w 21600"/>
              <a:gd name="T1" fmla="*/ 311944 h 21600"/>
              <a:gd name="T2" fmla="*/ 2330450 w 21600"/>
              <a:gd name="T3" fmla="*/ 623887 h 21600"/>
              <a:gd name="T4" fmla="*/ 582613 w 21600"/>
              <a:gd name="T5" fmla="*/ 311944 h 21600"/>
              <a:gd name="T6" fmla="*/ 23304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756" name="Text Box 34"/>
          <p:cNvSpPr txBox="1">
            <a:spLocks noChangeArrowheads="1"/>
          </p:cNvSpPr>
          <p:nvPr/>
        </p:nvSpPr>
        <p:spPr bwMode="auto">
          <a:xfrm>
            <a:off x="3022600" y="2947988"/>
            <a:ext cx="33194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план, соответствующий запросам рынка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1757" name="Text Box 36"/>
          <p:cNvSpPr txBox="1">
            <a:spLocks noChangeArrowheads="1"/>
          </p:cNvSpPr>
          <p:nvPr/>
        </p:nvSpPr>
        <p:spPr bwMode="auto">
          <a:xfrm>
            <a:off x="2916238" y="5230813"/>
            <a:ext cx="3743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Учебный план и орг-ция обучения,  соответствующие запросам рынка</a:t>
            </a:r>
          </a:p>
        </p:txBody>
      </p:sp>
      <p:sp>
        <p:nvSpPr>
          <p:cNvPr id="31758" name="Text Box 23"/>
          <p:cNvSpPr txBox="1">
            <a:spLocks noChangeArrowheads="1"/>
          </p:cNvSpPr>
          <p:nvPr/>
        </p:nvSpPr>
        <p:spPr bwMode="auto">
          <a:xfrm>
            <a:off x="1997075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31759" name="Text Box 24"/>
          <p:cNvSpPr txBox="1">
            <a:spLocks noChangeArrowheads="1"/>
          </p:cNvSpPr>
          <p:nvPr/>
        </p:nvSpPr>
        <p:spPr bwMode="auto">
          <a:xfrm>
            <a:off x="6019800" y="3421063"/>
            <a:ext cx="1441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УНИВЕРСИТЕТ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репутация;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стратегия;</a:t>
            </a:r>
          </a:p>
          <a:p>
            <a:pPr>
              <a:buFont typeface="Symbol" pitchFamily="18" charset="2"/>
              <a:buChar char="·"/>
            </a:pPr>
            <a:r>
              <a:rPr kumimoji="0" lang="ru-RU" sz="1600"/>
              <a:t>администра-ция</a:t>
            </a:r>
          </a:p>
        </p:txBody>
      </p:sp>
      <p:sp>
        <p:nvSpPr>
          <p:cNvPr id="31760" name="Text Box 30"/>
          <p:cNvSpPr txBox="1">
            <a:spLocks noChangeArrowheads="1"/>
          </p:cNvSpPr>
          <p:nvPr/>
        </p:nvSpPr>
        <p:spPr bwMode="auto">
          <a:xfrm>
            <a:off x="3543300" y="3833813"/>
            <a:ext cx="22971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общее видение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1761" name="Text Box 31"/>
          <p:cNvSpPr txBox="1">
            <a:spLocks noChangeArrowheads="1"/>
          </p:cNvSpPr>
          <p:nvPr/>
        </p:nvSpPr>
        <p:spPr bwMode="auto">
          <a:xfrm>
            <a:off x="3543300" y="4503738"/>
            <a:ext cx="22971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kumimoji="0" lang="ru-RU" sz="1600"/>
              <a:t>преподаватели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15900" y="3421063"/>
            <a:ext cx="14033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  <a:endParaRPr kumimoji="0" lang="ru-RU" sz="1600">
              <a:latin typeface="Arial" pitchFamily="34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7812088" y="3421063"/>
            <a:ext cx="1403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kumimoji="0" lang="ru-RU" sz="110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ru-RU" sz="1600"/>
              <a:t>общество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государство</a:t>
            </a:r>
          </a:p>
          <a:p>
            <a:pPr>
              <a:spcAft>
                <a:spcPts val="1000"/>
              </a:spcAft>
            </a:pPr>
            <a:r>
              <a:rPr kumimoji="0" lang="ru-RU" sz="1600"/>
              <a:t>финансиру-ющие фонды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63713" y="3429000"/>
            <a:ext cx="5832475" cy="1938338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</a:rPr>
              <a:t>участие в Болонском процессе;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</a:rPr>
              <a:t>сопоставимость академических степеней;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</a:rPr>
              <a:t>нострификация иностранных дипломов; 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</a:rPr>
              <a:t>привлекательность города / страны для жизни;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>
                <a:solidFill>
                  <a:srgbClr val="FFFFFF"/>
                </a:solidFill>
              </a:rPr>
              <a:t>возможность получения дополнительного финансирования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75" y="0"/>
            <a:ext cx="9159875" cy="1071563"/>
          </a:xfr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36369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7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00825"/>
            <a:ext cx="914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9063" y="1214438"/>
            <a:ext cx="4714875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ru-RU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Международный Институт Экономики и Политики  СПбГЭУ</a:t>
            </a:r>
          </a:p>
          <a:p>
            <a:pPr algn="ctr"/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kumimoji="0" lang="ru-RU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наб. канала Грибоедова 30/32 (2-я лестница, этаж 1)</a:t>
            </a:r>
          </a:p>
          <a:p>
            <a:r>
              <a:rPr kumimoji="0" lang="ru-RU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</a:t>
            </a:r>
            <a:r>
              <a:rPr kumimoji="0" lang="de-DE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.: (812) 310-1957, (812) 310-4581</a:t>
            </a:r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0" lang="ru-RU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Факс</a:t>
            </a:r>
            <a:r>
              <a:rPr kumimoji="0" lang="de-DE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(812) 710-5586</a:t>
            </a:r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kumimoji="0" lang="ru-RU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Web: </a:t>
            </a:r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http://miep.unecon.ru</a:t>
            </a:r>
            <a:endParaRPr kumimoji="0" lang="en-US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miep@unecon.ru</a:t>
            </a:r>
            <a:endParaRPr kumimoji="0" lang="en-US" sz="20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nbourova@unecon.ru</a:t>
            </a:r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kumimoji="0" lang="en-US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http://vk.com/unecon.miep</a:t>
            </a:r>
          </a:p>
          <a:p>
            <a:endParaRPr kumimoji="0"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5072063"/>
            <a:ext cx="421481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0" y="1484313"/>
            <a:ext cx="536416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0" lang="ru-RU" sz="24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Международные образовательные (сетевые) программы СПбГЭУ  реализуются с середины 1990-х гг. 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Относятся к стратегическим инновациям в области </a:t>
            </a:r>
            <a:r>
              <a:rPr kumimoji="0" lang="ru-RU" sz="28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образования </a:t>
            </a:r>
            <a:r>
              <a:rPr kumimoji="0" lang="ru-RU" sz="20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(программы двойного диплома, импорт и экспорт ОУ, интеграция с профессиональным сообществом)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Реализуются в формате ООП и как ДОУ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Содержат инновационные технологии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1">
                <a:solidFill>
                  <a:srgbClr val="1C4B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Имеют пакет регламентирующих документов</a:t>
            </a:r>
          </a:p>
          <a:p>
            <a:endParaRPr kumimoji="0" lang="ru-RU" sz="2800" b="1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ocuments\publications\МПВ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268413"/>
            <a:ext cx="356393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468313" y="1557338"/>
            <a:ext cx="8135937" cy="458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ru-RU" sz="2400" b="1" dirty="0">
                <a:cs typeface="Times New Roman" pitchFamily="18" charset="0"/>
              </a:rPr>
              <a:t>Международная образовательная программа ВО</a:t>
            </a:r>
            <a:r>
              <a:rPr kumimoji="0" lang="ru-RU" sz="2400" dirty="0">
                <a:cs typeface="Times New Roman" pitchFamily="18" charset="0"/>
              </a:rPr>
              <a:t> – это комплекс образовательных характеристик, согласованных </a:t>
            </a:r>
            <a:r>
              <a:rPr kumimoji="0" lang="ru-RU" sz="2400" b="1" dirty="0">
                <a:cs typeface="Times New Roman" pitchFamily="18" charset="0"/>
              </a:rPr>
              <a:t>договорами о сотрудничестве </a:t>
            </a:r>
            <a:r>
              <a:rPr kumimoji="0" lang="ru-RU" sz="2400" dirty="0">
                <a:cs typeface="Times New Roman" pitchFamily="18" charset="0"/>
              </a:rPr>
              <a:t>и </a:t>
            </a:r>
            <a:r>
              <a:rPr kumimoji="0" lang="ru-RU" sz="2400" b="1" dirty="0">
                <a:cs typeface="Times New Roman" pitchFamily="18" charset="0"/>
              </a:rPr>
              <a:t>об условиях реализации программы </a:t>
            </a:r>
            <a:r>
              <a:rPr kumimoji="0" lang="ru-RU" sz="2400" dirty="0">
                <a:cs typeface="Times New Roman" pitchFamily="18" charset="0"/>
              </a:rPr>
              <a:t>между вузами, направленный на формирование набора компетенций (знаний, умений и навыков), соответствующих определенному уровню квалификации (бакалавра, магистра). </a:t>
            </a:r>
          </a:p>
          <a:p>
            <a:endParaRPr kumimoji="0" lang="ru-RU" sz="2400" dirty="0">
              <a:cs typeface="Times New Roman" pitchFamily="18" charset="0"/>
            </a:endParaRPr>
          </a:p>
          <a:p>
            <a:pPr algn="just"/>
            <a:r>
              <a:rPr kumimoji="0" lang="ru-RU" sz="2400" b="1" dirty="0">
                <a:cs typeface="Times New Roman" pitchFamily="18" charset="0"/>
              </a:rPr>
              <a:t>Международная сетевая программа ВО </a:t>
            </a:r>
            <a:r>
              <a:rPr kumimoji="0" lang="ru-RU" sz="2400" dirty="0">
                <a:cs typeface="Times New Roman" pitchFamily="18" charset="0"/>
              </a:rPr>
              <a:t>может реализовываться как в рамках ООП, так и в качестве ДОУ. </a:t>
            </a:r>
          </a:p>
          <a:p>
            <a:pPr algn="just"/>
            <a:endParaRPr kumimoji="0" lang="ru-RU" sz="2400" b="1" i="1" dirty="0"/>
          </a:p>
          <a:p>
            <a:endParaRPr kumimoji="0" lang="ru-RU" sz="2800" b="1" dirty="0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536" y="1484784"/>
            <a:ext cx="8135937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ru-RU" sz="2400" b="1" i="1" dirty="0"/>
              <a:t>Сетевые формы </a:t>
            </a:r>
            <a:r>
              <a:rPr kumimoji="0" lang="ru-RU" sz="2400" dirty="0"/>
              <a:t>реализации ОП относятся к инновационному пути университетского сотрудничества.</a:t>
            </a:r>
          </a:p>
          <a:p>
            <a:endParaRPr kumimoji="0" lang="ru-RU" sz="2400" dirty="0"/>
          </a:p>
          <a:p>
            <a:r>
              <a:rPr kumimoji="0"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виды </a:t>
            </a:r>
            <a:r>
              <a:rPr kumimoji="0" lang="ru-RU" sz="2400" dirty="0"/>
              <a:t>сотрудничества: </a:t>
            </a:r>
            <a:r>
              <a:rPr kumimoji="0" lang="ru-RU" sz="2400" b="1" i="1" dirty="0"/>
              <a:t>студенческая и преподавательская мобильность</a:t>
            </a:r>
          </a:p>
          <a:p>
            <a:endParaRPr kumimoji="0"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виды </a:t>
            </a:r>
            <a:r>
              <a:rPr kumimoji="0" lang="ru-RU" sz="2400" dirty="0"/>
              <a:t>сотрудничества:</a:t>
            </a:r>
          </a:p>
          <a:p>
            <a:endParaRPr kumimoji="0" lang="ru-RU" sz="2400" dirty="0"/>
          </a:p>
          <a:p>
            <a:r>
              <a:rPr kumimoji="0" lang="ru-RU" sz="2400" dirty="0"/>
              <a:t>- Создание </a:t>
            </a:r>
            <a:r>
              <a:rPr kumimoji="0" lang="ru-RU" sz="2400" b="1" dirty="0"/>
              <a:t>совместных дисциплин</a:t>
            </a:r>
            <a:r>
              <a:rPr kumimoji="0" lang="ru-RU" sz="2400" dirty="0"/>
              <a:t>; </a:t>
            </a:r>
            <a:endParaRPr kumimoji="0" lang="de-DE" sz="2400" dirty="0"/>
          </a:p>
          <a:p>
            <a:r>
              <a:rPr kumimoji="0" lang="ru-RU" sz="2400" dirty="0"/>
              <a:t>- создание </a:t>
            </a:r>
            <a:r>
              <a:rPr kumimoji="0" lang="ru-RU" sz="2400" b="1" dirty="0"/>
              <a:t>совместных </a:t>
            </a:r>
            <a:r>
              <a:rPr kumimoji="0" lang="ru-RU" sz="2400" dirty="0"/>
              <a:t>/</a:t>
            </a:r>
            <a:r>
              <a:rPr kumimoji="0" lang="ru-RU" sz="2400" b="1" dirty="0"/>
              <a:t>программ двойного диплома </a:t>
            </a:r>
            <a:r>
              <a:rPr kumimoji="0" lang="ru-RU" sz="2400" dirty="0"/>
              <a:t>на уровне </a:t>
            </a:r>
            <a:r>
              <a:rPr kumimoji="0" lang="ru-RU" sz="2400" dirty="0" err="1"/>
              <a:t>бакалавриата</a:t>
            </a:r>
            <a:r>
              <a:rPr kumimoji="0" lang="ru-RU" sz="2400" dirty="0"/>
              <a:t>, магистратуры, аспирантуры;</a:t>
            </a:r>
          </a:p>
          <a:p>
            <a:r>
              <a:rPr kumimoji="0" lang="ru-RU" sz="2400" dirty="0"/>
              <a:t>- создание </a:t>
            </a:r>
            <a:r>
              <a:rPr kumimoji="0" lang="ru-RU" sz="2400" b="1" dirty="0"/>
              <a:t>консорциумов</a:t>
            </a:r>
            <a:r>
              <a:rPr kumimoji="0" lang="ru-RU" sz="2400" dirty="0"/>
              <a:t> вузов</a:t>
            </a:r>
          </a:p>
          <a:p>
            <a:endParaRPr kumimoji="0" lang="ru-RU" sz="2800" b="1" dirty="0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1125538"/>
            <a:ext cx="8208962" cy="5630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kumimoji="0"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двойного диплома </a:t>
            </a:r>
            <a:r>
              <a:rPr kumimoji="0" lang="ru-RU" sz="2000" dirty="0"/>
              <a:t>– это МОП, характеризующаяся </a:t>
            </a:r>
            <a:r>
              <a:rPr kumimoji="0" lang="ru-RU" sz="2000" b="1" dirty="0"/>
              <a:t>внебюджетным</a:t>
            </a:r>
            <a:r>
              <a:rPr kumimoji="0" lang="ru-RU" sz="2000" dirty="0"/>
              <a:t> финансированием реализации, доступная студентам РФ и иных стран, при условии соответствия нормам и правилам приема в вузы РФ и страны вуза-партнера, осуществляемая в </a:t>
            </a:r>
            <a:r>
              <a:rPr kumimoji="0" lang="ru-RU" sz="2000" i="1" dirty="0"/>
              <a:t>формате основной образовательной программы, </a:t>
            </a:r>
            <a:r>
              <a:rPr kumimoji="0" lang="ru-RU" sz="2000" dirty="0"/>
              <a:t>и предполагающая выдачу </a:t>
            </a:r>
            <a:r>
              <a:rPr kumimoji="0"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национальных дипломов определенного уровня</a:t>
            </a:r>
            <a:r>
              <a:rPr kumimoji="0"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sz="2000" dirty="0"/>
              <a:t>(бакалавра, магистра, доктора) при условии выполнения обучающимися совместно разработанного учебного плана.</a:t>
            </a:r>
          </a:p>
          <a:p>
            <a:pPr algn="just"/>
            <a:endParaRPr kumimoji="0" lang="ru-RU" sz="2000" b="1" dirty="0"/>
          </a:p>
          <a:p>
            <a:pPr algn="just"/>
            <a:r>
              <a:rPr kumimoji="0"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образовательная программа </a:t>
            </a:r>
            <a:r>
              <a:rPr kumimoji="0" lang="ru-RU" sz="2000" dirty="0"/>
              <a:t>- это МОП, характеризующаяся </a:t>
            </a:r>
            <a:r>
              <a:rPr kumimoji="0" lang="ru-RU" sz="2000" b="1" dirty="0"/>
              <a:t>внебюджетным</a:t>
            </a:r>
            <a:r>
              <a:rPr kumimoji="0" lang="ru-RU" sz="2000" dirty="0"/>
              <a:t> финансированием реализации, доступная студентам РФ и иных стран, осуществляемая в </a:t>
            </a:r>
            <a:r>
              <a:rPr kumimoji="0" lang="ru-RU" sz="2000" i="1" dirty="0"/>
              <a:t>формате дополнительной образовательной услуги </a:t>
            </a:r>
            <a:r>
              <a:rPr kumimoji="0" lang="ru-RU" sz="2000" dirty="0"/>
              <a:t>в рамках действующей образовательной лицензии российского вуза, и предполагающая выдачу студентам российского вуза </a:t>
            </a:r>
            <a:r>
              <a:rPr kumimoji="0"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иностранного диплома определенного уровня </a:t>
            </a:r>
            <a:r>
              <a:rPr kumimoji="0" lang="ru-RU" sz="2000" dirty="0"/>
              <a:t>(бакалавра, магистра) при условии выполнения обучающимися совместно разработанного учебного плана.</a:t>
            </a:r>
          </a:p>
          <a:p>
            <a:endParaRPr kumimoji="0" lang="ru-RU" sz="2000" b="1" dirty="0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2349500"/>
            <a:ext cx="8208962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ru-RU" sz="2400" b="1" dirty="0" smtClean="0"/>
              <a:t>   Поиск </a:t>
            </a:r>
            <a:r>
              <a:rPr kumimoji="0" lang="ru-RU" sz="2400" b="1" dirty="0"/>
              <a:t>вуза-партнера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kumimoji="0" lang="ru-RU" sz="2400" b="1" dirty="0"/>
              <a:t>   Согласование целей и задач </a:t>
            </a:r>
            <a:r>
              <a:rPr kumimoji="0" lang="ru-RU" sz="2400" b="1" dirty="0" smtClean="0"/>
              <a:t>вузов-партнеров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Уровень</a:t>
            </a:r>
            <a:r>
              <a:rPr kumimoji="0" lang="ru-RU" sz="2200" dirty="0"/>
              <a:t>, содержание, формат </a:t>
            </a:r>
            <a:r>
              <a:rPr kumimoji="0" lang="ru-RU" sz="2200" dirty="0" smtClean="0"/>
              <a:t>программы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Условия </a:t>
            </a:r>
            <a:r>
              <a:rPr kumimoji="0" lang="ru-RU" sz="2200" dirty="0"/>
              <a:t>реализации </a:t>
            </a:r>
            <a:r>
              <a:rPr kumimoji="0" lang="ru-RU" sz="2200" dirty="0" smtClean="0"/>
              <a:t>программы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Ответственность вузов-партнеров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Источники </a:t>
            </a:r>
            <a:r>
              <a:rPr kumimoji="0" lang="ru-RU" sz="2200" dirty="0"/>
              <a:t>финансирования (</a:t>
            </a:r>
            <a:r>
              <a:rPr kumimoji="0" lang="ru-RU" sz="2200" dirty="0" err="1" smtClean="0"/>
              <a:t>внутренние-внешние</a:t>
            </a:r>
            <a:r>
              <a:rPr kumimoji="0" lang="ru-RU" sz="22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Этапы </a:t>
            </a:r>
            <a:r>
              <a:rPr kumimoji="0" lang="ru-RU" sz="2200" dirty="0"/>
              <a:t>становления и соответствующее изменение статуса </a:t>
            </a:r>
            <a:r>
              <a:rPr kumimoji="0" lang="ru-RU" sz="2200" dirty="0" smtClean="0"/>
              <a:t>программы</a:t>
            </a:r>
          </a:p>
          <a:p>
            <a:pPr marL="342900" indent="-342900">
              <a:lnSpc>
                <a:spcPct val="90000"/>
              </a:lnSpc>
            </a:pPr>
            <a:r>
              <a:rPr kumimoji="0" lang="ru-RU" sz="2200" dirty="0" smtClean="0"/>
              <a:t>Необходимость </a:t>
            </a:r>
            <a:r>
              <a:rPr kumimoji="0" lang="ru-RU" sz="2200" dirty="0"/>
              <a:t>получения дополнительных </a:t>
            </a:r>
            <a:r>
              <a:rPr kumimoji="0" lang="ru-RU" sz="2200" dirty="0" smtClean="0"/>
              <a:t>аккредитаций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kumimoji="0" lang="ru-RU" sz="2400" b="1" dirty="0" smtClean="0"/>
              <a:t>Принятие </a:t>
            </a:r>
            <a:r>
              <a:rPr kumimoji="0" lang="ru-RU" sz="2400" b="1" dirty="0"/>
              <a:t>окончательного решения о запуске международной образовательной программы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1196975"/>
            <a:ext cx="72009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ru-RU" sz="28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этапы разработки</a:t>
            </a:r>
          </a:p>
          <a:p>
            <a:pPr algn="ctr"/>
            <a:r>
              <a:rPr kumimoji="0" lang="ru-RU" sz="28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международных сетевых программ</a:t>
            </a: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9875" cy="1071563"/>
          </a:xfrm>
        </p:spPr>
      </p:pic>
      <p:sp>
        <p:nvSpPr>
          <p:cNvPr id="8" name="TextBox 7"/>
          <p:cNvSpPr txBox="1"/>
          <p:nvPr/>
        </p:nvSpPr>
        <p:spPr>
          <a:xfrm>
            <a:off x="395288" y="2349500"/>
            <a:ext cx="8208962" cy="37733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kumimoji="0" lang="ru-RU" sz="2400" b="1" dirty="0"/>
              <a:t>Заключение договоров (соглашений)  о порядке реализации программы:</a:t>
            </a:r>
            <a:endParaRPr kumimoji="0" lang="ru-RU" sz="2400" dirty="0"/>
          </a:p>
          <a:p>
            <a:r>
              <a:rPr kumimoji="0" lang="ru-RU" sz="2000" dirty="0"/>
              <a:t>- договор о сотрудничестве (так называемое «рамочное соглашение»);</a:t>
            </a:r>
          </a:p>
          <a:p>
            <a:pPr lvl="1"/>
            <a:r>
              <a:rPr kumimoji="0" lang="ru-RU" sz="2000" dirty="0"/>
              <a:t>- соглашение о реализации конкретной программы</a:t>
            </a:r>
            <a:r>
              <a:rPr kumimoji="0" lang="ru-RU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kumimoji="0" lang="ru-RU" sz="2000" dirty="0"/>
              <a:t>- соглашение о финансовых условиях реализации конкретной программы </a:t>
            </a:r>
            <a:endParaRPr kumimoji="0" lang="ru-RU" sz="2000" dirty="0" smtClean="0"/>
          </a:p>
          <a:p>
            <a:pPr>
              <a:buFont typeface="Arial" pitchFamily="34" charset="0"/>
              <a:buChar char="•"/>
            </a:pPr>
            <a:r>
              <a:rPr kumimoji="0" lang="ru-RU" sz="2000" b="1" dirty="0"/>
              <a:t> </a:t>
            </a:r>
            <a:r>
              <a:rPr kumimoji="0" lang="ru-RU" sz="2400" b="1" dirty="0" smtClean="0"/>
              <a:t>Продвижение </a:t>
            </a:r>
            <a:r>
              <a:rPr kumimoji="0" lang="ru-RU" sz="2400" b="1" dirty="0"/>
              <a:t>программы на рынке образовательных услуг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 b="1" dirty="0"/>
              <a:t>      Отбор кандидатов и Набор студентов и слушателей</a:t>
            </a:r>
          </a:p>
          <a:p>
            <a:pPr>
              <a:buFont typeface="Arial" pitchFamily="34" charset="0"/>
              <a:buChar char="•"/>
            </a:pPr>
            <a:r>
              <a:rPr kumimoji="0" lang="ru-RU" sz="2400" b="1" dirty="0"/>
              <a:t>       Реализация Программы </a:t>
            </a:r>
          </a:p>
          <a:p>
            <a:endParaRPr kumimoji="0" lang="ru-RU" sz="2000" b="1" dirty="0">
              <a:solidFill>
                <a:srgbClr val="1C4B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713" y="1052513"/>
            <a:ext cx="60277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kumimoji="0" lang="ru-RU" sz="28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этапы разработки</a:t>
            </a:r>
          </a:p>
          <a:p>
            <a:pPr algn="ctr"/>
            <a:r>
              <a:rPr kumimoji="0" lang="ru-RU" sz="28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международных сетевых программ</a:t>
            </a:r>
            <a:endParaRPr kumimoji="0"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1700</Words>
  <Application>Microsoft Office PowerPoint</Application>
  <PresentationFormat>Экран (4:3)</PresentationFormat>
  <Paragraphs>296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Calibri</vt:lpstr>
      <vt:lpstr>Arial</vt:lpstr>
      <vt:lpstr>Times New Roman</vt:lpstr>
      <vt:lpstr>Wingdings</vt:lpstr>
      <vt:lpstr>Symbol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Ста</vt:lpstr>
      <vt:lpstr>Слайд 28</vt:lpstr>
      <vt:lpstr>Факторы успеха международной образовательной программы</vt:lpstr>
      <vt:lpstr>Факторы успеха, диктуемые рынком</vt:lpstr>
      <vt:lpstr>Факторы успеха, обусловленные университетским сотрудничеством</vt:lpstr>
      <vt:lpstr>Факторы успеха, связанные с внешними институтами</vt:lpstr>
      <vt:lpstr>Слайд 33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fINEC</dc:creator>
  <cp:lastModifiedBy>user</cp:lastModifiedBy>
  <cp:revision>104</cp:revision>
  <dcterms:created xsi:type="dcterms:W3CDTF">2014-03-17T13:33:40Z</dcterms:created>
  <dcterms:modified xsi:type="dcterms:W3CDTF">2015-12-21T10:38:48Z</dcterms:modified>
</cp:coreProperties>
</file>